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327" r:id="rId2"/>
    <p:sldId id="256" r:id="rId3"/>
    <p:sldId id="257" r:id="rId4"/>
    <p:sldId id="259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99" r:id="rId13"/>
    <p:sldId id="302" r:id="rId14"/>
    <p:sldId id="301" r:id="rId15"/>
    <p:sldId id="300" r:id="rId16"/>
    <p:sldId id="298" r:id="rId17"/>
    <p:sldId id="266" r:id="rId18"/>
    <p:sldId id="267" r:id="rId19"/>
    <p:sldId id="269" r:id="rId20"/>
    <p:sldId id="270" r:id="rId21"/>
    <p:sldId id="271" r:id="rId22"/>
    <p:sldId id="272" r:id="rId23"/>
    <p:sldId id="274" r:id="rId24"/>
    <p:sldId id="276" r:id="rId25"/>
    <p:sldId id="278" r:id="rId26"/>
    <p:sldId id="279" r:id="rId27"/>
    <p:sldId id="281" r:id="rId28"/>
    <p:sldId id="280" r:id="rId29"/>
    <p:sldId id="325" r:id="rId30"/>
    <p:sldId id="287" r:id="rId31"/>
    <p:sldId id="288" r:id="rId32"/>
    <p:sldId id="296" r:id="rId33"/>
    <p:sldId id="303" r:id="rId34"/>
    <p:sldId id="283" r:id="rId35"/>
    <p:sldId id="323" r:id="rId36"/>
    <p:sldId id="286" r:id="rId37"/>
    <p:sldId id="291" r:id="rId38"/>
    <p:sldId id="324" r:id="rId39"/>
    <p:sldId id="304" r:id="rId40"/>
    <p:sldId id="312" r:id="rId41"/>
    <p:sldId id="313" r:id="rId42"/>
    <p:sldId id="326" r:id="rId43"/>
    <p:sldId id="314" r:id="rId44"/>
    <p:sldId id="305" r:id="rId45"/>
    <p:sldId id="317" r:id="rId46"/>
    <p:sldId id="315" r:id="rId47"/>
    <p:sldId id="319" r:id="rId48"/>
    <p:sldId id="318" r:id="rId49"/>
    <p:sldId id="308" r:id="rId50"/>
    <p:sldId id="311" r:id="rId51"/>
    <p:sldId id="309" r:id="rId52"/>
    <p:sldId id="320" r:id="rId53"/>
    <p:sldId id="307" r:id="rId54"/>
    <p:sldId id="321" r:id="rId55"/>
    <p:sldId id="306" r:id="rId56"/>
    <p:sldId id="322" r:id="rId57"/>
    <p:sldId id="289" r:id="rId58"/>
    <p:sldId id="290" r:id="rId59"/>
    <p:sldId id="292" r:id="rId60"/>
    <p:sldId id="294" r:id="rId61"/>
    <p:sldId id="295" r:id="rId62"/>
    <p:sldId id="328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965C"/>
    <a:srgbClr val="BB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32D622-E9A7-4249-AA5A-17901A078197}" v="75" dt="2025-10-05T00:05:47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7" autoAdjust="0"/>
    <p:restoredTop sz="92808" autoAdjust="0"/>
  </p:normalViewPr>
  <p:slideViewPr>
    <p:cSldViewPr snapToGrid="0">
      <p:cViewPr varScale="1">
        <p:scale>
          <a:sx n="117" d="100"/>
          <a:sy n="117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tania Pereira" userId="30943b19-948f-4b26-a79c-086ce719eb7a" providerId="ADAL" clId="{6B56BF3F-C6F9-592F-9431-04D09E22CC00}"/>
    <pc:docChg chg="undo custSel addSld delSld modSld sldOrd modMainMaster">
      <pc:chgData name="Netania Pereira" userId="30943b19-948f-4b26-a79c-086ce719eb7a" providerId="ADAL" clId="{6B56BF3F-C6F9-592F-9431-04D09E22CC00}" dt="2025-10-05T00:15:39.547" v="515" actId="1076"/>
      <pc:docMkLst>
        <pc:docMk/>
      </pc:docMkLst>
      <pc:sldChg chg="modSp mod setBg">
        <pc:chgData name="Netania Pereira" userId="30943b19-948f-4b26-a79c-086ce719eb7a" providerId="ADAL" clId="{6B56BF3F-C6F9-592F-9431-04D09E22CC00}" dt="2025-10-04T23:46:54.115" v="322" actId="2711"/>
        <pc:sldMkLst>
          <pc:docMk/>
          <pc:sldMk cId="287310797" sldId="256"/>
        </pc:sldMkLst>
        <pc:spChg chg="mod">
          <ac:chgData name="Netania Pereira" userId="30943b19-948f-4b26-a79c-086ce719eb7a" providerId="ADAL" clId="{6B56BF3F-C6F9-592F-9431-04D09E22CC00}" dt="2025-10-04T23:46:54.115" v="322" actId="2711"/>
          <ac:spMkLst>
            <pc:docMk/>
            <pc:sldMk cId="287310797" sldId="256"/>
            <ac:spMk id="2" creationId="{0FFDCD59-3536-EE2A-049B-81433C59C682}"/>
          </ac:spMkLst>
        </pc:spChg>
      </pc:sldChg>
      <pc:sldChg chg="addSp delSp modSp mod">
        <pc:chgData name="Netania Pereira" userId="30943b19-948f-4b26-a79c-086ce719eb7a" providerId="ADAL" clId="{6B56BF3F-C6F9-592F-9431-04D09E22CC00}" dt="2025-10-04T23:46:59.602" v="323" actId="2711"/>
        <pc:sldMkLst>
          <pc:docMk/>
          <pc:sldMk cId="1589602842" sldId="257"/>
        </pc:sldMkLst>
        <pc:spChg chg="mod">
          <ac:chgData name="Netania Pereira" userId="30943b19-948f-4b26-a79c-086ce719eb7a" providerId="ADAL" clId="{6B56BF3F-C6F9-592F-9431-04D09E22CC00}" dt="2025-10-04T23:46:59.602" v="323" actId="2711"/>
          <ac:spMkLst>
            <pc:docMk/>
            <pc:sldMk cId="1589602842" sldId="257"/>
            <ac:spMk id="2" creationId="{AA0384F8-A53D-F768-C59A-469B3DF11FB1}"/>
          </ac:spMkLst>
        </pc:spChg>
        <pc:spChg chg="del mod">
          <ac:chgData name="Netania Pereira" userId="30943b19-948f-4b26-a79c-086ce719eb7a" providerId="ADAL" clId="{6B56BF3F-C6F9-592F-9431-04D09E22CC00}" dt="2025-10-04T09:36:19.605" v="6" actId="478"/>
          <ac:spMkLst>
            <pc:docMk/>
            <pc:sldMk cId="1589602842" sldId="257"/>
            <ac:spMk id="5" creationId="{111EBBD4-4B4C-10E0-A3B6-E27C1F56B677}"/>
          </ac:spMkLst>
        </pc:spChg>
        <pc:picChg chg="add del">
          <ac:chgData name="Netania Pereira" userId="30943b19-948f-4b26-a79c-086ce719eb7a" providerId="ADAL" clId="{6B56BF3F-C6F9-592F-9431-04D09E22CC00}" dt="2025-10-04T09:37:01.967" v="8" actId="478"/>
          <ac:picMkLst>
            <pc:docMk/>
            <pc:sldMk cId="1589602842" sldId="257"/>
            <ac:picMk id="3" creationId="{0DC24F51-0281-B3AC-6732-4B13AFDCBAB0}"/>
          </ac:picMkLst>
        </pc:picChg>
        <pc:picChg chg="add del mod">
          <ac:chgData name="Netania Pereira" userId="30943b19-948f-4b26-a79c-086ce719eb7a" providerId="ADAL" clId="{6B56BF3F-C6F9-592F-9431-04D09E22CC00}" dt="2025-10-04T09:38:23.638" v="15" actId="478"/>
          <ac:picMkLst>
            <pc:docMk/>
            <pc:sldMk cId="1589602842" sldId="257"/>
            <ac:picMk id="6" creationId="{87717D4F-711F-FB44-4997-6D6E02486AFC}"/>
          </ac:picMkLst>
        </pc:picChg>
        <pc:picChg chg="add mod">
          <ac:chgData name="Netania Pereira" userId="30943b19-948f-4b26-a79c-086ce719eb7a" providerId="ADAL" clId="{6B56BF3F-C6F9-592F-9431-04D09E22CC00}" dt="2025-10-04T09:38:59.564" v="25" actId="34135"/>
          <ac:picMkLst>
            <pc:docMk/>
            <pc:sldMk cId="1589602842" sldId="257"/>
            <ac:picMk id="8" creationId="{15D29C0B-C835-48AA-D07B-6EE341DF59FC}"/>
          </ac:picMkLst>
        </pc:picChg>
        <pc:picChg chg="del mod">
          <ac:chgData name="Netania Pereira" userId="30943b19-948f-4b26-a79c-086ce719eb7a" providerId="ADAL" clId="{6B56BF3F-C6F9-592F-9431-04D09E22CC00}" dt="2025-10-04T09:38:55.166" v="23" actId="478"/>
          <ac:picMkLst>
            <pc:docMk/>
            <pc:sldMk cId="1589602842" sldId="257"/>
            <ac:picMk id="1026" creationId="{4E10E0B1-7ECB-EF81-420B-5C3989A74296}"/>
          </ac:picMkLst>
        </pc:picChg>
      </pc:sldChg>
      <pc:sldChg chg="modSp mod">
        <pc:chgData name="Netania Pereira" userId="30943b19-948f-4b26-a79c-086ce719eb7a" providerId="ADAL" clId="{6B56BF3F-C6F9-592F-9431-04D09E22CC00}" dt="2025-10-04T23:47:17.114" v="326" actId="1076"/>
        <pc:sldMkLst>
          <pc:docMk/>
          <pc:sldMk cId="1327718253" sldId="258"/>
        </pc:sldMkLst>
        <pc:spChg chg="mod">
          <ac:chgData name="Netania Pereira" userId="30943b19-948f-4b26-a79c-086ce719eb7a" providerId="ADAL" clId="{6B56BF3F-C6F9-592F-9431-04D09E22CC00}" dt="2025-10-04T23:47:13.590" v="325" actId="2711"/>
          <ac:spMkLst>
            <pc:docMk/>
            <pc:sldMk cId="1327718253" sldId="258"/>
            <ac:spMk id="2" creationId="{CBBA8D41-E1D5-C9C9-C359-93567997E884}"/>
          </ac:spMkLst>
        </pc:spChg>
        <pc:spChg chg="mod">
          <ac:chgData name="Netania Pereira" userId="30943b19-948f-4b26-a79c-086ce719eb7a" providerId="ADAL" clId="{6B56BF3F-C6F9-592F-9431-04D09E22CC00}" dt="2025-10-04T23:47:17.114" v="326" actId="1076"/>
          <ac:spMkLst>
            <pc:docMk/>
            <pc:sldMk cId="1327718253" sldId="258"/>
            <ac:spMk id="7" creationId="{1942429D-9947-3492-0428-DE7FE017DCA5}"/>
          </ac:spMkLst>
        </pc:spChg>
      </pc:sldChg>
      <pc:sldChg chg="modSp mod">
        <pc:chgData name="Netania Pereira" userId="30943b19-948f-4b26-a79c-086ce719eb7a" providerId="ADAL" clId="{6B56BF3F-C6F9-592F-9431-04D09E22CC00}" dt="2025-10-04T23:47:06.257" v="324" actId="2711"/>
        <pc:sldMkLst>
          <pc:docMk/>
          <pc:sldMk cId="1790730698" sldId="259"/>
        </pc:sldMkLst>
        <pc:spChg chg="mod">
          <ac:chgData name="Netania Pereira" userId="30943b19-948f-4b26-a79c-086ce719eb7a" providerId="ADAL" clId="{6B56BF3F-C6F9-592F-9431-04D09E22CC00}" dt="2025-10-04T23:47:06.257" v="324" actId="2711"/>
          <ac:spMkLst>
            <pc:docMk/>
            <pc:sldMk cId="1790730698" sldId="259"/>
            <ac:spMk id="2" creationId="{F3EB1C78-9198-668B-3343-D6927E74ED23}"/>
          </ac:spMkLst>
        </pc:spChg>
      </pc:sldChg>
      <pc:sldChg chg="modSp mod">
        <pc:chgData name="Netania Pereira" userId="30943b19-948f-4b26-a79c-086ce719eb7a" providerId="ADAL" clId="{6B56BF3F-C6F9-592F-9431-04D09E22CC00}" dt="2025-10-04T23:47:40.120" v="331" actId="2711"/>
        <pc:sldMkLst>
          <pc:docMk/>
          <pc:sldMk cId="1090354312" sldId="260"/>
        </pc:sldMkLst>
        <pc:spChg chg="mod">
          <ac:chgData name="Netania Pereira" userId="30943b19-948f-4b26-a79c-086ce719eb7a" providerId="ADAL" clId="{6B56BF3F-C6F9-592F-9431-04D09E22CC00}" dt="2025-10-04T23:47:32.500" v="328" actId="2711"/>
          <ac:spMkLst>
            <pc:docMk/>
            <pc:sldMk cId="1090354312" sldId="260"/>
            <ac:spMk id="2" creationId="{B8DE3BA3-C68D-9608-2FF8-BE60F69E3935}"/>
          </ac:spMkLst>
        </pc:spChg>
        <pc:spChg chg="mod">
          <ac:chgData name="Netania Pereira" userId="30943b19-948f-4b26-a79c-086ce719eb7a" providerId="ADAL" clId="{6B56BF3F-C6F9-592F-9431-04D09E22CC00}" dt="2025-10-04T23:47:37.112" v="330" actId="27636"/>
          <ac:spMkLst>
            <pc:docMk/>
            <pc:sldMk cId="1090354312" sldId="260"/>
            <ac:spMk id="4" creationId="{CA802F17-EDB7-E553-6AC9-0EFDE428A99B}"/>
          </ac:spMkLst>
        </pc:spChg>
        <pc:spChg chg="mod">
          <ac:chgData name="Netania Pereira" userId="30943b19-948f-4b26-a79c-086ce719eb7a" providerId="ADAL" clId="{6B56BF3F-C6F9-592F-9431-04D09E22CC00}" dt="2025-10-04T23:47:40.120" v="331" actId="2711"/>
          <ac:spMkLst>
            <pc:docMk/>
            <pc:sldMk cId="1090354312" sldId="260"/>
            <ac:spMk id="5" creationId="{F77C3FA0-5538-1634-9782-798C2630858D}"/>
          </ac:spMkLst>
        </pc:spChg>
      </pc:sldChg>
      <pc:sldChg chg="modSp mod">
        <pc:chgData name="Netania Pereira" userId="30943b19-948f-4b26-a79c-086ce719eb7a" providerId="ADAL" clId="{6B56BF3F-C6F9-592F-9431-04D09E22CC00}" dt="2025-10-04T23:47:27.894" v="327" actId="2711"/>
        <pc:sldMkLst>
          <pc:docMk/>
          <pc:sldMk cId="2258940492" sldId="261"/>
        </pc:sldMkLst>
        <pc:spChg chg="mod">
          <ac:chgData name="Netania Pereira" userId="30943b19-948f-4b26-a79c-086ce719eb7a" providerId="ADAL" clId="{6B56BF3F-C6F9-592F-9431-04D09E22CC00}" dt="2025-10-04T23:47:27.894" v="327" actId="2711"/>
          <ac:spMkLst>
            <pc:docMk/>
            <pc:sldMk cId="2258940492" sldId="261"/>
            <ac:spMk id="2" creationId="{7EF75586-CEB0-F1E3-6477-31695F2840D9}"/>
          </ac:spMkLst>
        </pc:spChg>
      </pc:sldChg>
      <pc:sldChg chg="modSp mod">
        <pc:chgData name="Netania Pereira" userId="30943b19-948f-4b26-a79c-086ce719eb7a" providerId="ADAL" clId="{6B56BF3F-C6F9-592F-9431-04D09E22CC00}" dt="2025-10-04T23:47:45.732" v="332" actId="2711"/>
        <pc:sldMkLst>
          <pc:docMk/>
          <pc:sldMk cId="1178023675" sldId="262"/>
        </pc:sldMkLst>
        <pc:spChg chg="mod">
          <ac:chgData name="Netania Pereira" userId="30943b19-948f-4b26-a79c-086ce719eb7a" providerId="ADAL" clId="{6B56BF3F-C6F9-592F-9431-04D09E22CC00}" dt="2025-10-04T23:47:45.732" v="332" actId="2711"/>
          <ac:spMkLst>
            <pc:docMk/>
            <pc:sldMk cId="1178023675" sldId="262"/>
            <ac:spMk id="2" creationId="{3ADD8AC0-80AA-D91C-4141-153062F69CF8}"/>
          </ac:spMkLst>
        </pc:spChg>
      </pc:sldChg>
      <pc:sldChg chg="modSp mod">
        <pc:chgData name="Netania Pereira" userId="30943b19-948f-4b26-a79c-086ce719eb7a" providerId="ADAL" clId="{6B56BF3F-C6F9-592F-9431-04D09E22CC00}" dt="2025-10-04T23:47:54.682" v="338" actId="20577"/>
        <pc:sldMkLst>
          <pc:docMk/>
          <pc:sldMk cId="2961869078" sldId="263"/>
        </pc:sldMkLst>
        <pc:spChg chg="mod">
          <ac:chgData name="Netania Pereira" userId="30943b19-948f-4b26-a79c-086ce719eb7a" providerId="ADAL" clId="{6B56BF3F-C6F9-592F-9431-04D09E22CC00}" dt="2025-10-04T23:47:54.682" v="338" actId="20577"/>
          <ac:spMkLst>
            <pc:docMk/>
            <pc:sldMk cId="2961869078" sldId="263"/>
            <ac:spMk id="2" creationId="{91ADB87F-67E0-DE4D-86C5-CBFBAF1AAF73}"/>
          </ac:spMkLst>
        </pc:spChg>
      </pc:sldChg>
      <pc:sldChg chg="modSp modAnim">
        <pc:chgData name="Netania Pereira" userId="30943b19-948f-4b26-a79c-086ce719eb7a" providerId="ADAL" clId="{6B56BF3F-C6F9-592F-9431-04D09E22CC00}" dt="2025-10-04T23:48:05.953" v="341" actId="2711"/>
        <pc:sldMkLst>
          <pc:docMk/>
          <pc:sldMk cId="462380480" sldId="264"/>
        </pc:sldMkLst>
        <pc:spChg chg="mod">
          <ac:chgData name="Netania Pereira" userId="30943b19-948f-4b26-a79c-086ce719eb7a" providerId="ADAL" clId="{6B56BF3F-C6F9-592F-9431-04D09E22CC00}" dt="2025-10-04T23:48:05.953" v="341" actId="2711"/>
          <ac:spMkLst>
            <pc:docMk/>
            <pc:sldMk cId="462380480" sldId="264"/>
            <ac:spMk id="2" creationId="{571B3C7C-764B-6C84-D1DD-2868C3F6E4C8}"/>
          </ac:spMkLst>
        </pc:spChg>
      </pc:sldChg>
      <pc:sldChg chg="modSp mod">
        <pc:chgData name="Netania Pereira" userId="30943b19-948f-4b26-a79c-086ce719eb7a" providerId="ADAL" clId="{6B56BF3F-C6F9-592F-9431-04D09E22CC00}" dt="2025-10-04T23:48:13.497" v="344" actId="2711"/>
        <pc:sldMkLst>
          <pc:docMk/>
          <pc:sldMk cId="1085785236" sldId="265"/>
        </pc:sldMkLst>
        <pc:spChg chg="mod">
          <ac:chgData name="Netania Pereira" userId="30943b19-948f-4b26-a79c-086ce719eb7a" providerId="ADAL" clId="{6B56BF3F-C6F9-592F-9431-04D09E22CC00}" dt="2025-10-04T23:48:13.497" v="344" actId="2711"/>
          <ac:spMkLst>
            <pc:docMk/>
            <pc:sldMk cId="1085785236" sldId="265"/>
            <ac:spMk id="2" creationId="{268CE7FA-CFE0-B9CD-9453-8A27B889209C}"/>
          </ac:spMkLst>
        </pc:spChg>
      </pc:sldChg>
      <pc:sldChg chg="modSp mod">
        <pc:chgData name="Netania Pereira" userId="30943b19-948f-4b26-a79c-086ce719eb7a" providerId="ADAL" clId="{6B56BF3F-C6F9-592F-9431-04D09E22CC00}" dt="2025-10-04T23:49:52.095" v="360" actId="2711"/>
        <pc:sldMkLst>
          <pc:docMk/>
          <pc:sldMk cId="4161920651" sldId="266"/>
        </pc:sldMkLst>
        <pc:spChg chg="mod">
          <ac:chgData name="Netania Pereira" userId="30943b19-948f-4b26-a79c-086ce719eb7a" providerId="ADAL" clId="{6B56BF3F-C6F9-592F-9431-04D09E22CC00}" dt="2025-10-04T23:49:52.095" v="360" actId="2711"/>
          <ac:spMkLst>
            <pc:docMk/>
            <pc:sldMk cId="4161920651" sldId="266"/>
            <ac:spMk id="2" creationId="{D6ACCB48-8C6E-2FF9-693E-A8E43380433E}"/>
          </ac:spMkLst>
        </pc:spChg>
      </pc:sldChg>
      <pc:sldChg chg="modSp mod">
        <pc:chgData name="Netania Pereira" userId="30943b19-948f-4b26-a79c-086ce719eb7a" providerId="ADAL" clId="{6B56BF3F-C6F9-592F-9431-04D09E22CC00}" dt="2025-10-04T23:49:56.579" v="361" actId="2711"/>
        <pc:sldMkLst>
          <pc:docMk/>
          <pc:sldMk cId="1936209324" sldId="267"/>
        </pc:sldMkLst>
        <pc:spChg chg="mod">
          <ac:chgData name="Netania Pereira" userId="30943b19-948f-4b26-a79c-086ce719eb7a" providerId="ADAL" clId="{6B56BF3F-C6F9-592F-9431-04D09E22CC00}" dt="2025-10-04T23:49:56.579" v="361" actId="2711"/>
          <ac:spMkLst>
            <pc:docMk/>
            <pc:sldMk cId="1936209324" sldId="267"/>
            <ac:spMk id="2" creationId="{FCDCF83E-5C13-5CE0-1958-270EF717DFB8}"/>
          </ac:spMkLst>
        </pc:spChg>
      </pc:sldChg>
      <pc:sldChg chg="modSp mod">
        <pc:chgData name="Netania Pereira" userId="30943b19-948f-4b26-a79c-086ce719eb7a" providerId="ADAL" clId="{6B56BF3F-C6F9-592F-9431-04D09E22CC00}" dt="2025-10-04T23:50:18.087" v="366" actId="1076"/>
        <pc:sldMkLst>
          <pc:docMk/>
          <pc:sldMk cId="1515337616" sldId="269"/>
        </pc:sldMkLst>
        <pc:spChg chg="mod">
          <ac:chgData name="Netania Pereira" userId="30943b19-948f-4b26-a79c-086ce719eb7a" providerId="ADAL" clId="{6B56BF3F-C6F9-592F-9431-04D09E22CC00}" dt="2025-10-04T23:50:18.087" v="366" actId="1076"/>
          <ac:spMkLst>
            <pc:docMk/>
            <pc:sldMk cId="1515337616" sldId="269"/>
            <ac:spMk id="2" creationId="{91F952F9-C8B4-9CF9-4534-B5FD64DF13F6}"/>
          </ac:spMkLst>
        </pc:spChg>
      </pc:sldChg>
      <pc:sldChg chg="modSp mod">
        <pc:chgData name="Netania Pereira" userId="30943b19-948f-4b26-a79c-086ce719eb7a" providerId="ADAL" clId="{6B56BF3F-C6F9-592F-9431-04D09E22CC00}" dt="2025-10-04T23:50:08.620" v="364" actId="1076"/>
        <pc:sldMkLst>
          <pc:docMk/>
          <pc:sldMk cId="651646875" sldId="270"/>
        </pc:sldMkLst>
        <pc:spChg chg="mod">
          <ac:chgData name="Netania Pereira" userId="30943b19-948f-4b26-a79c-086ce719eb7a" providerId="ADAL" clId="{6B56BF3F-C6F9-592F-9431-04D09E22CC00}" dt="2025-10-04T23:50:08.620" v="364" actId="1076"/>
          <ac:spMkLst>
            <pc:docMk/>
            <pc:sldMk cId="651646875" sldId="270"/>
            <ac:spMk id="2" creationId="{B44CEB31-E039-B2F6-3118-3254598CFAB4}"/>
          </ac:spMkLst>
        </pc:spChg>
      </pc:sldChg>
      <pc:sldChg chg="modSp mod">
        <pc:chgData name="Netania Pereira" userId="30943b19-948f-4b26-a79c-086ce719eb7a" providerId="ADAL" clId="{6B56BF3F-C6F9-592F-9431-04D09E22CC00}" dt="2025-10-04T23:50:22.580" v="367" actId="2711"/>
        <pc:sldMkLst>
          <pc:docMk/>
          <pc:sldMk cId="757393432" sldId="271"/>
        </pc:sldMkLst>
        <pc:spChg chg="mod">
          <ac:chgData name="Netania Pereira" userId="30943b19-948f-4b26-a79c-086ce719eb7a" providerId="ADAL" clId="{6B56BF3F-C6F9-592F-9431-04D09E22CC00}" dt="2025-10-04T23:50:22.580" v="367" actId="2711"/>
          <ac:spMkLst>
            <pc:docMk/>
            <pc:sldMk cId="757393432" sldId="271"/>
            <ac:spMk id="2" creationId="{6388D32F-7DA6-7DF7-12DF-C6D56584B38F}"/>
          </ac:spMkLst>
        </pc:spChg>
      </pc:sldChg>
      <pc:sldChg chg="modSp mod">
        <pc:chgData name="Netania Pereira" userId="30943b19-948f-4b26-a79c-086ce719eb7a" providerId="ADAL" clId="{6B56BF3F-C6F9-592F-9431-04D09E22CC00}" dt="2025-10-04T23:50:27.328" v="368" actId="2711"/>
        <pc:sldMkLst>
          <pc:docMk/>
          <pc:sldMk cId="2895802403" sldId="272"/>
        </pc:sldMkLst>
        <pc:spChg chg="mod">
          <ac:chgData name="Netania Pereira" userId="30943b19-948f-4b26-a79c-086ce719eb7a" providerId="ADAL" clId="{6B56BF3F-C6F9-592F-9431-04D09E22CC00}" dt="2025-10-04T23:50:27.328" v="368" actId="2711"/>
          <ac:spMkLst>
            <pc:docMk/>
            <pc:sldMk cId="2895802403" sldId="272"/>
            <ac:spMk id="2" creationId="{E4688856-F87D-95E5-58F0-1FE432E86DE0}"/>
          </ac:spMkLst>
        </pc:spChg>
      </pc:sldChg>
      <pc:sldChg chg="del">
        <pc:chgData name="Netania Pereira" userId="30943b19-948f-4b26-a79c-086ce719eb7a" providerId="ADAL" clId="{6B56BF3F-C6F9-592F-9431-04D09E22CC00}" dt="2025-10-04T09:40:53.128" v="47" actId="2696"/>
        <pc:sldMkLst>
          <pc:docMk/>
          <pc:sldMk cId="638623327" sldId="273"/>
        </pc:sldMkLst>
      </pc:sldChg>
      <pc:sldChg chg="modSp mod">
        <pc:chgData name="Netania Pereira" userId="30943b19-948f-4b26-a79c-086ce719eb7a" providerId="ADAL" clId="{6B56BF3F-C6F9-592F-9431-04D09E22CC00}" dt="2025-10-04T23:50:35.445" v="370" actId="2711"/>
        <pc:sldMkLst>
          <pc:docMk/>
          <pc:sldMk cId="732179461" sldId="274"/>
        </pc:sldMkLst>
        <pc:spChg chg="mod">
          <ac:chgData name="Netania Pereira" userId="30943b19-948f-4b26-a79c-086ce719eb7a" providerId="ADAL" clId="{6B56BF3F-C6F9-592F-9431-04D09E22CC00}" dt="2025-10-04T23:50:35.445" v="370" actId="2711"/>
          <ac:spMkLst>
            <pc:docMk/>
            <pc:sldMk cId="732179461" sldId="274"/>
            <ac:spMk id="2" creationId="{595A1B6C-F624-0FF9-B1C1-609EE1E39D44}"/>
          </ac:spMkLst>
        </pc:spChg>
        <pc:spChg chg="mod">
          <ac:chgData name="Netania Pereira" userId="30943b19-948f-4b26-a79c-086ce719eb7a" providerId="ADAL" clId="{6B56BF3F-C6F9-592F-9431-04D09E22CC00}" dt="2025-10-04T23:50:31.604" v="369" actId="2711"/>
          <ac:spMkLst>
            <pc:docMk/>
            <pc:sldMk cId="732179461" sldId="274"/>
            <ac:spMk id="3" creationId="{32ED8792-E797-2F99-CC3C-B6B8F38AA7AF}"/>
          </ac:spMkLst>
        </pc:spChg>
      </pc:sldChg>
      <pc:sldChg chg="modSp mod">
        <pc:chgData name="Netania Pereira" userId="30943b19-948f-4b26-a79c-086ce719eb7a" providerId="ADAL" clId="{6B56BF3F-C6F9-592F-9431-04D09E22CC00}" dt="2025-10-04T23:50:54.225" v="372" actId="2711"/>
        <pc:sldMkLst>
          <pc:docMk/>
          <pc:sldMk cId="91205760" sldId="276"/>
        </pc:sldMkLst>
        <pc:spChg chg="mod">
          <ac:chgData name="Netania Pereira" userId="30943b19-948f-4b26-a79c-086ce719eb7a" providerId="ADAL" clId="{6B56BF3F-C6F9-592F-9431-04D09E22CC00}" dt="2025-10-04T23:50:48.196" v="371" actId="2711"/>
          <ac:spMkLst>
            <pc:docMk/>
            <pc:sldMk cId="91205760" sldId="276"/>
            <ac:spMk id="2" creationId="{2D592254-FC65-DBC3-433D-EAF0943439A8}"/>
          </ac:spMkLst>
        </pc:spChg>
        <pc:spChg chg="mod">
          <ac:chgData name="Netania Pereira" userId="30943b19-948f-4b26-a79c-086ce719eb7a" providerId="ADAL" clId="{6B56BF3F-C6F9-592F-9431-04D09E22CC00}" dt="2025-10-04T23:50:54.225" v="372" actId="2711"/>
          <ac:spMkLst>
            <pc:docMk/>
            <pc:sldMk cId="91205760" sldId="276"/>
            <ac:spMk id="3" creationId="{D8BF1572-04F5-D012-8248-CFDA8390A0AE}"/>
          </ac:spMkLst>
        </pc:spChg>
      </pc:sldChg>
      <pc:sldChg chg="modSp mod">
        <pc:chgData name="Netania Pereira" userId="30943b19-948f-4b26-a79c-086ce719eb7a" providerId="ADAL" clId="{6B56BF3F-C6F9-592F-9431-04D09E22CC00}" dt="2025-10-04T23:51:04.066" v="373" actId="2711"/>
        <pc:sldMkLst>
          <pc:docMk/>
          <pc:sldMk cId="895519593" sldId="278"/>
        </pc:sldMkLst>
        <pc:spChg chg="mod">
          <ac:chgData name="Netania Pereira" userId="30943b19-948f-4b26-a79c-086ce719eb7a" providerId="ADAL" clId="{6B56BF3F-C6F9-592F-9431-04D09E22CC00}" dt="2025-10-04T23:51:04.066" v="373" actId="2711"/>
          <ac:spMkLst>
            <pc:docMk/>
            <pc:sldMk cId="895519593" sldId="278"/>
            <ac:spMk id="2" creationId="{D62225D0-D402-1BB2-4296-75CA8744D910}"/>
          </ac:spMkLst>
        </pc:spChg>
        <pc:spChg chg="mod">
          <ac:chgData name="Netania Pereira" userId="30943b19-948f-4b26-a79c-086ce719eb7a" providerId="ADAL" clId="{6B56BF3F-C6F9-592F-9431-04D09E22CC00}" dt="2025-10-04T23:51:04.066" v="373" actId="2711"/>
          <ac:spMkLst>
            <pc:docMk/>
            <pc:sldMk cId="895519593" sldId="278"/>
            <ac:spMk id="3" creationId="{32EC89D5-250F-04D4-423A-7300F700294D}"/>
          </ac:spMkLst>
        </pc:spChg>
      </pc:sldChg>
      <pc:sldChg chg="modSp mod">
        <pc:chgData name="Netania Pereira" userId="30943b19-948f-4b26-a79c-086ce719eb7a" providerId="ADAL" clId="{6B56BF3F-C6F9-592F-9431-04D09E22CC00}" dt="2025-10-04T23:51:10.696" v="374" actId="2711"/>
        <pc:sldMkLst>
          <pc:docMk/>
          <pc:sldMk cId="2288470724" sldId="279"/>
        </pc:sldMkLst>
        <pc:spChg chg="mod">
          <ac:chgData name="Netania Pereira" userId="30943b19-948f-4b26-a79c-086ce719eb7a" providerId="ADAL" clId="{6B56BF3F-C6F9-592F-9431-04D09E22CC00}" dt="2025-10-04T23:51:10.696" v="374" actId="2711"/>
          <ac:spMkLst>
            <pc:docMk/>
            <pc:sldMk cId="2288470724" sldId="279"/>
            <ac:spMk id="2" creationId="{86F5867C-1D06-2873-7C53-C3A2C86D3A79}"/>
          </ac:spMkLst>
        </pc:spChg>
      </pc:sldChg>
      <pc:sldChg chg="modSp mod">
        <pc:chgData name="Netania Pereira" userId="30943b19-948f-4b26-a79c-086ce719eb7a" providerId="ADAL" clId="{6B56BF3F-C6F9-592F-9431-04D09E22CC00}" dt="2025-10-04T23:51:29.275" v="378" actId="2711"/>
        <pc:sldMkLst>
          <pc:docMk/>
          <pc:sldMk cId="45582983" sldId="280"/>
        </pc:sldMkLst>
        <pc:spChg chg="mod">
          <ac:chgData name="Netania Pereira" userId="30943b19-948f-4b26-a79c-086ce719eb7a" providerId="ADAL" clId="{6B56BF3F-C6F9-592F-9431-04D09E22CC00}" dt="2025-10-04T23:51:29.275" v="378" actId="2711"/>
          <ac:spMkLst>
            <pc:docMk/>
            <pc:sldMk cId="45582983" sldId="280"/>
            <ac:spMk id="2" creationId="{28EF83C5-00DB-784F-7437-5D744813D3EB}"/>
          </ac:spMkLst>
        </pc:spChg>
      </pc:sldChg>
      <pc:sldChg chg="modSp mod">
        <pc:chgData name="Netania Pereira" userId="30943b19-948f-4b26-a79c-086ce719eb7a" providerId="ADAL" clId="{6B56BF3F-C6F9-592F-9431-04D09E22CC00}" dt="2025-10-04T23:51:19.479" v="376" actId="1076"/>
        <pc:sldMkLst>
          <pc:docMk/>
          <pc:sldMk cId="1945437790" sldId="281"/>
        </pc:sldMkLst>
        <pc:spChg chg="mod">
          <ac:chgData name="Netania Pereira" userId="30943b19-948f-4b26-a79c-086ce719eb7a" providerId="ADAL" clId="{6B56BF3F-C6F9-592F-9431-04D09E22CC00}" dt="2025-10-04T23:51:16.770" v="375" actId="2711"/>
          <ac:spMkLst>
            <pc:docMk/>
            <pc:sldMk cId="1945437790" sldId="281"/>
            <ac:spMk id="2" creationId="{AB7BD383-D1DE-CB7E-7D2A-A512B30D8930}"/>
          </ac:spMkLst>
        </pc:spChg>
        <pc:spChg chg="mod">
          <ac:chgData name="Netania Pereira" userId="30943b19-948f-4b26-a79c-086ce719eb7a" providerId="ADAL" clId="{6B56BF3F-C6F9-592F-9431-04D09E22CC00}" dt="2025-10-04T23:51:19.479" v="376" actId="1076"/>
          <ac:spMkLst>
            <pc:docMk/>
            <pc:sldMk cId="1945437790" sldId="281"/>
            <ac:spMk id="3" creationId="{2FE8092C-000A-2D06-AC36-AC84ED388580}"/>
          </ac:spMkLst>
        </pc:spChg>
      </pc:sldChg>
      <pc:sldChg chg="modSp mod">
        <pc:chgData name="Netania Pereira" userId="30943b19-948f-4b26-a79c-086ce719eb7a" providerId="ADAL" clId="{6B56BF3F-C6F9-592F-9431-04D09E22CC00}" dt="2025-10-04T23:52:16.923" v="392" actId="2711"/>
        <pc:sldMkLst>
          <pc:docMk/>
          <pc:sldMk cId="2391003180" sldId="283"/>
        </pc:sldMkLst>
        <pc:spChg chg="mod">
          <ac:chgData name="Netania Pereira" userId="30943b19-948f-4b26-a79c-086ce719eb7a" providerId="ADAL" clId="{6B56BF3F-C6F9-592F-9431-04D09E22CC00}" dt="2025-10-04T23:52:16.923" v="392" actId="2711"/>
          <ac:spMkLst>
            <pc:docMk/>
            <pc:sldMk cId="2391003180" sldId="283"/>
            <ac:spMk id="2" creationId="{4B479492-AEFB-C724-A177-BC9DD4AA9FC0}"/>
          </ac:spMkLst>
        </pc:spChg>
      </pc:sldChg>
      <pc:sldChg chg="modSp mod">
        <pc:chgData name="Netania Pereira" userId="30943b19-948f-4b26-a79c-086ce719eb7a" providerId="ADAL" clId="{6B56BF3F-C6F9-592F-9431-04D09E22CC00}" dt="2025-10-04T23:52:21.286" v="393" actId="2711"/>
        <pc:sldMkLst>
          <pc:docMk/>
          <pc:sldMk cId="2352249250" sldId="286"/>
        </pc:sldMkLst>
        <pc:spChg chg="mod">
          <ac:chgData name="Netania Pereira" userId="30943b19-948f-4b26-a79c-086ce719eb7a" providerId="ADAL" clId="{6B56BF3F-C6F9-592F-9431-04D09E22CC00}" dt="2025-10-04T23:52:21.286" v="393" actId="2711"/>
          <ac:spMkLst>
            <pc:docMk/>
            <pc:sldMk cId="2352249250" sldId="286"/>
            <ac:spMk id="2" creationId="{1452931F-46CE-FD20-116A-50008BDD26D6}"/>
          </ac:spMkLst>
        </pc:spChg>
      </pc:sldChg>
      <pc:sldChg chg="modSp mod">
        <pc:chgData name="Netania Pereira" userId="30943b19-948f-4b26-a79c-086ce719eb7a" providerId="ADAL" clId="{6B56BF3F-C6F9-592F-9431-04D09E22CC00}" dt="2025-10-04T23:51:52.617" v="385" actId="2711"/>
        <pc:sldMkLst>
          <pc:docMk/>
          <pc:sldMk cId="3635489870" sldId="287"/>
        </pc:sldMkLst>
        <pc:spChg chg="mod">
          <ac:chgData name="Netania Pereira" userId="30943b19-948f-4b26-a79c-086ce719eb7a" providerId="ADAL" clId="{6B56BF3F-C6F9-592F-9431-04D09E22CC00}" dt="2025-10-04T23:51:52.617" v="385" actId="2711"/>
          <ac:spMkLst>
            <pc:docMk/>
            <pc:sldMk cId="3635489870" sldId="287"/>
            <ac:spMk id="2" creationId="{450629FF-C0E6-32A8-4E18-5B598A459BD1}"/>
          </ac:spMkLst>
        </pc:spChg>
      </pc:sldChg>
      <pc:sldChg chg="modSp mod">
        <pc:chgData name="Netania Pereira" userId="30943b19-948f-4b26-a79c-086ce719eb7a" providerId="ADAL" clId="{6B56BF3F-C6F9-592F-9431-04D09E22CC00}" dt="2025-10-04T23:51:58.715" v="386" actId="2711"/>
        <pc:sldMkLst>
          <pc:docMk/>
          <pc:sldMk cId="283476155" sldId="288"/>
        </pc:sldMkLst>
        <pc:spChg chg="mod">
          <ac:chgData name="Netania Pereira" userId="30943b19-948f-4b26-a79c-086ce719eb7a" providerId="ADAL" clId="{6B56BF3F-C6F9-592F-9431-04D09E22CC00}" dt="2025-10-04T23:51:58.715" v="386" actId="2711"/>
          <ac:spMkLst>
            <pc:docMk/>
            <pc:sldMk cId="283476155" sldId="288"/>
            <ac:spMk id="2" creationId="{7DF88AC7-099F-8A16-6729-EF35F3C68120}"/>
          </ac:spMkLst>
        </pc:spChg>
        <pc:spChg chg="mod">
          <ac:chgData name="Netania Pereira" userId="30943b19-948f-4b26-a79c-086ce719eb7a" providerId="ADAL" clId="{6B56BF3F-C6F9-592F-9431-04D09E22CC00}" dt="2025-10-04T23:51:58.715" v="386" actId="2711"/>
          <ac:spMkLst>
            <pc:docMk/>
            <pc:sldMk cId="283476155" sldId="288"/>
            <ac:spMk id="3" creationId="{C7CCA02F-FE60-602A-8D9D-4193720CA98C}"/>
          </ac:spMkLst>
        </pc:spChg>
      </pc:sldChg>
      <pc:sldChg chg="addSp delSp modSp mod setBg">
        <pc:chgData name="Netania Pereira" userId="30943b19-948f-4b26-a79c-086ce719eb7a" providerId="ADAL" clId="{6B56BF3F-C6F9-592F-9431-04D09E22CC00}" dt="2025-10-04T09:57:33.531" v="182" actId="1076"/>
        <pc:sldMkLst>
          <pc:docMk/>
          <pc:sldMk cId="3575755246" sldId="289"/>
        </pc:sldMkLst>
        <pc:picChg chg="del">
          <ac:chgData name="Netania Pereira" userId="30943b19-948f-4b26-a79c-086ce719eb7a" providerId="ADAL" clId="{6B56BF3F-C6F9-592F-9431-04D09E22CC00}" dt="2025-10-04T09:56:59.934" v="173" actId="478"/>
          <ac:picMkLst>
            <pc:docMk/>
            <pc:sldMk cId="3575755246" sldId="289"/>
            <ac:picMk id="3" creationId="{5EEE5404-0FD3-EDD3-85FC-743837516625}"/>
          </ac:picMkLst>
        </pc:picChg>
        <pc:picChg chg="add del">
          <ac:chgData name="Netania Pereira" userId="30943b19-948f-4b26-a79c-086ce719eb7a" providerId="ADAL" clId="{6B56BF3F-C6F9-592F-9431-04D09E22CC00}" dt="2025-10-04T09:57:22.521" v="174" actId="478"/>
          <ac:picMkLst>
            <pc:docMk/>
            <pc:sldMk cId="3575755246" sldId="289"/>
            <ac:picMk id="5" creationId="{AEB4F335-3337-E8E1-E3A0-31EAD8B6A8F7}"/>
          </ac:picMkLst>
        </pc:picChg>
        <pc:picChg chg="add mod">
          <ac:chgData name="Netania Pereira" userId="30943b19-948f-4b26-a79c-086ce719eb7a" providerId="ADAL" clId="{6B56BF3F-C6F9-592F-9431-04D09E22CC00}" dt="2025-10-04T09:57:33.531" v="182" actId="1076"/>
          <ac:picMkLst>
            <pc:docMk/>
            <pc:sldMk cId="3575755246" sldId="289"/>
            <ac:picMk id="6" creationId="{8B6607F7-62E7-1ADE-D506-EDD8D5B5C415}"/>
          </ac:picMkLst>
        </pc:picChg>
      </pc:sldChg>
      <pc:sldChg chg="addSp delSp modSp mod setBg delDesignElem">
        <pc:chgData name="Netania Pereira" userId="30943b19-948f-4b26-a79c-086ce719eb7a" providerId="ADAL" clId="{6B56BF3F-C6F9-592F-9431-04D09E22CC00}" dt="2025-10-04T23:54:43.648" v="430" actId="113"/>
        <pc:sldMkLst>
          <pc:docMk/>
          <pc:sldMk cId="4068978143" sldId="290"/>
        </pc:sldMkLst>
        <pc:spChg chg="mod">
          <ac:chgData name="Netania Pereira" userId="30943b19-948f-4b26-a79c-086ce719eb7a" providerId="ADAL" clId="{6B56BF3F-C6F9-592F-9431-04D09E22CC00}" dt="2025-10-04T23:54:43.648" v="430" actId="113"/>
          <ac:spMkLst>
            <pc:docMk/>
            <pc:sldMk cId="4068978143" sldId="290"/>
            <ac:spMk id="5" creationId="{7C32B33F-90FC-6DAF-A79B-B991DCDEB5E6}"/>
          </ac:spMkLst>
        </pc:spChg>
        <pc:spChg chg="mod">
          <ac:chgData name="Netania Pereira" userId="30943b19-948f-4b26-a79c-086ce719eb7a" providerId="ADAL" clId="{6B56BF3F-C6F9-592F-9431-04D09E22CC00}" dt="2025-10-04T23:54:43.648" v="430" actId="113"/>
          <ac:spMkLst>
            <pc:docMk/>
            <pc:sldMk cId="4068978143" sldId="290"/>
            <ac:spMk id="6" creationId="{433781DD-2EB8-FDE5-E572-7FA590FCA6C1}"/>
          </ac:spMkLst>
        </pc:spChg>
        <pc:spChg chg="mod">
          <ac:chgData name="Netania Pereira" userId="30943b19-948f-4b26-a79c-086ce719eb7a" providerId="ADAL" clId="{6B56BF3F-C6F9-592F-9431-04D09E22CC00}" dt="2025-10-04T23:54:43.648" v="430" actId="113"/>
          <ac:spMkLst>
            <pc:docMk/>
            <pc:sldMk cId="4068978143" sldId="290"/>
            <ac:spMk id="7" creationId="{2CAC8860-E70A-2435-DE16-CE90255070DC}"/>
          </ac:spMkLst>
        </pc:spChg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4068978143" sldId="290"/>
            <ac:spMk id="9" creationId="{42A4FC2C-047E-45A5-965D-8E1E3BF09BC6}"/>
          </ac:spMkLst>
        </pc:spChg>
        <pc:picChg chg="add mod modCrop">
          <ac:chgData name="Netania Pereira" userId="30943b19-948f-4b26-a79c-086ce719eb7a" providerId="ADAL" clId="{6B56BF3F-C6F9-592F-9431-04D09E22CC00}" dt="2025-10-04T23:24:26.670" v="223" actId="166"/>
          <ac:picMkLst>
            <pc:docMk/>
            <pc:sldMk cId="4068978143" sldId="290"/>
            <ac:picMk id="3" creationId="{5DF27CF6-4042-DB50-00EE-4DF6DB6AD9B4}"/>
          </ac:picMkLst>
        </pc:picChg>
        <pc:picChg chg="add del mod modCrop">
          <ac:chgData name="Netania Pereira" userId="30943b19-948f-4b26-a79c-086ce719eb7a" providerId="ADAL" clId="{6B56BF3F-C6F9-592F-9431-04D09E22CC00}" dt="2025-10-04T10:10:48.943" v="204" actId="478"/>
          <ac:picMkLst>
            <pc:docMk/>
            <pc:sldMk cId="4068978143" sldId="290"/>
            <ac:picMk id="4" creationId="{D6640B86-A32B-E365-A388-D22EDB98DB9C}"/>
          </ac:picMkLst>
        </pc:picChg>
      </pc:sldChg>
      <pc:sldChg chg="addSp delSp modSp mod">
        <pc:chgData name="Netania Pereira" userId="30943b19-948f-4b26-a79c-086ce719eb7a" providerId="ADAL" clId="{6B56BF3F-C6F9-592F-9431-04D09E22CC00}" dt="2025-10-04T23:29:03.845" v="274" actId="1076"/>
        <pc:sldMkLst>
          <pc:docMk/>
          <pc:sldMk cId="995148679" sldId="291"/>
        </pc:sldMkLst>
        <pc:spChg chg="add mod">
          <ac:chgData name="Netania Pereira" userId="30943b19-948f-4b26-a79c-086ce719eb7a" providerId="ADAL" clId="{6B56BF3F-C6F9-592F-9431-04D09E22CC00}" dt="2025-10-04T23:29:03.845" v="274" actId="1076"/>
          <ac:spMkLst>
            <pc:docMk/>
            <pc:sldMk cId="995148679" sldId="291"/>
            <ac:spMk id="2" creationId="{204F0DD7-35E0-E211-8FBD-D9B2009539C2}"/>
          </ac:spMkLst>
        </pc:spChg>
        <pc:picChg chg="del mod">
          <ac:chgData name="Netania Pereira" userId="30943b19-948f-4b26-a79c-086ce719eb7a" providerId="ADAL" clId="{6B56BF3F-C6F9-592F-9431-04D09E22CC00}" dt="2025-10-04T23:28:54.591" v="266" actId="478"/>
          <ac:picMkLst>
            <pc:docMk/>
            <pc:sldMk cId="995148679" sldId="291"/>
            <ac:picMk id="5130" creationId="{A393652F-5E98-F1A6-C372-22DEED24778D}"/>
          </ac:picMkLst>
        </pc:picChg>
      </pc:sldChg>
      <pc:sldChg chg="addSp delSp modSp mod setBg delDesignElem">
        <pc:chgData name="Netania Pereira" userId="30943b19-948f-4b26-a79c-086ce719eb7a" providerId="ADAL" clId="{6B56BF3F-C6F9-592F-9431-04D09E22CC00}" dt="2025-10-04T23:28:05.441" v="248" actId="1076"/>
        <pc:sldMkLst>
          <pc:docMk/>
          <pc:sldMk cId="2247670732" sldId="292"/>
        </pc:sldMkLst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2247670732" sldId="292"/>
            <ac:spMk id="14" creationId="{42A4FC2C-047E-45A5-965D-8E1E3BF09BC6}"/>
          </ac:spMkLst>
        </pc:spChg>
        <pc:picChg chg="add del">
          <ac:chgData name="Netania Pereira" userId="30943b19-948f-4b26-a79c-086ce719eb7a" providerId="ADAL" clId="{6B56BF3F-C6F9-592F-9431-04D09E22CC00}" dt="2025-10-04T23:27:47.900" v="240" actId="478"/>
          <ac:picMkLst>
            <pc:docMk/>
            <pc:sldMk cId="2247670732" sldId="292"/>
            <ac:picMk id="3" creationId="{071F4A4D-F4C2-D323-B596-004C05ADC6A3}"/>
          </ac:picMkLst>
        </pc:picChg>
        <pc:picChg chg="add mod">
          <ac:chgData name="Netania Pereira" userId="30943b19-948f-4b26-a79c-086ce719eb7a" providerId="ADAL" clId="{6B56BF3F-C6F9-592F-9431-04D09E22CC00}" dt="2025-10-04T23:28:05.441" v="248" actId="1076"/>
          <ac:picMkLst>
            <pc:docMk/>
            <pc:sldMk cId="2247670732" sldId="292"/>
            <ac:picMk id="4" creationId="{964E7BE1-A676-E234-0123-F51731EC6DFE}"/>
          </ac:picMkLst>
        </pc:picChg>
        <pc:cxnChg chg="del">
          <ac:chgData name="Netania Pereira" userId="30943b19-948f-4b26-a79c-086ce719eb7a" providerId="ADAL" clId="{6B56BF3F-C6F9-592F-9431-04D09E22CC00}" dt="2025-10-04T23:27:49.024" v="241" actId="478"/>
          <ac:cxnSpMkLst>
            <pc:docMk/>
            <pc:sldMk cId="2247670732" sldId="292"/>
            <ac:cxnSpMk id="10" creationId="{133DCA8F-C5E1-80D8-E76B-EEFD0EC45D21}"/>
          </ac:cxnSpMkLst>
        </pc:cxnChg>
      </pc:sldChg>
      <pc:sldChg chg="addSp delSp modSp mod ord setBg delDesignElem">
        <pc:chgData name="Netania Pereira" userId="30943b19-948f-4b26-a79c-086ce719eb7a" providerId="ADAL" clId="{6B56BF3F-C6F9-592F-9431-04D09E22CC00}" dt="2025-10-04T23:56:12.163" v="434" actId="20578"/>
        <pc:sldMkLst>
          <pc:docMk/>
          <pc:sldMk cId="2386288480" sldId="294"/>
        </pc:sldMkLst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2386288480" sldId="294"/>
            <ac:spMk id="26" creationId="{47D760EA-045E-E731-646A-8E0F6A7DB047}"/>
          </ac:spMkLst>
        </pc:spChg>
        <pc:picChg chg="add del mod">
          <ac:chgData name="Netania Pereira" userId="30943b19-948f-4b26-a79c-086ce719eb7a" providerId="ADAL" clId="{6B56BF3F-C6F9-592F-9431-04D09E22CC00}" dt="2025-10-04T23:28:08.299" v="249" actId="478"/>
          <ac:picMkLst>
            <pc:docMk/>
            <pc:sldMk cId="2386288480" sldId="294"/>
            <ac:picMk id="3" creationId="{D6F6EE86-2BEA-54F8-717A-4A2509CEDAEB}"/>
          </ac:picMkLst>
        </pc:picChg>
        <pc:picChg chg="add mod">
          <ac:chgData name="Netania Pereira" userId="30943b19-948f-4b26-a79c-086ce719eb7a" providerId="ADAL" clId="{6B56BF3F-C6F9-592F-9431-04D09E22CC00}" dt="2025-10-04T23:28:18.571" v="254" actId="1076"/>
          <ac:picMkLst>
            <pc:docMk/>
            <pc:sldMk cId="2386288480" sldId="294"/>
            <ac:picMk id="4" creationId="{3925DF09-E488-6079-3EF5-71CD8D36CA64}"/>
          </ac:picMkLst>
        </pc:picChg>
      </pc:sldChg>
      <pc:sldChg chg="addSp delSp modSp mod ord setBg delDesignElem">
        <pc:chgData name="Netania Pereira" userId="30943b19-948f-4b26-a79c-086ce719eb7a" providerId="ADAL" clId="{6B56BF3F-C6F9-592F-9431-04D09E22CC00}" dt="2025-10-04T23:56:14.102" v="435" actId="20578"/>
        <pc:sldMkLst>
          <pc:docMk/>
          <pc:sldMk cId="4071469002" sldId="295"/>
        </pc:sldMkLst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5" creationId="{7FCC15EC-76B8-0C9E-B6F1-DBBAA5DA1D54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6" creationId="{9C269769-BFE9-873E-4A9F-2C5FC3F50640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7" creationId="{C4C47D82-B821-AC09-C131-464986924391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8" creationId="{BBBF8C10-C6B0-91F7-CE63-F44289FBD70E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9" creationId="{C508CB6B-41DF-689A-AC7E-2A19CB3D1EC0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10" creationId="{675DE69F-5E57-2990-56F4-09C771B4816C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11" creationId="{DB14F8E6-3B51-148F-21D8-DE3F774A0394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12" creationId="{20A4C6BA-D67F-8FB6-5EB7-B584A8FD745A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13" creationId="{07DCDDA8-EA5E-A4C2-82F4-50E8FAF76EFD}"/>
          </ac:spMkLst>
        </pc:spChg>
        <pc:spChg chg="mod">
          <ac:chgData name="Netania Pereira" userId="30943b19-948f-4b26-a79c-086ce719eb7a" providerId="ADAL" clId="{6B56BF3F-C6F9-592F-9431-04D09E22CC00}" dt="2025-10-04T23:54:58.569" v="431" actId="2711"/>
          <ac:spMkLst>
            <pc:docMk/>
            <pc:sldMk cId="4071469002" sldId="295"/>
            <ac:spMk id="14" creationId="{E76C7D69-EC75-AA41-4571-ACB6806EA815}"/>
          </ac:spMkLst>
        </pc:spChg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4071469002" sldId="295"/>
            <ac:spMk id="31" creationId="{4613B4A9-1C7C-4729-A016-AB42D3979460}"/>
          </ac:spMkLst>
        </pc:spChg>
        <pc:picChg chg="add mod">
          <ac:chgData name="Netania Pereira" userId="30943b19-948f-4b26-a79c-086ce719eb7a" providerId="ADAL" clId="{6B56BF3F-C6F9-592F-9431-04D09E22CC00}" dt="2025-10-04T23:28:37.267" v="263" actId="1076"/>
          <ac:picMkLst>
            <pc:docMk/>
            <pc:sldMk cId="4071469002" sldId="295"/>
            <ac:picMk id="3" creationId="{AC584801-BAFE-47A7-0512-233A55E86BBE}"/>
          </ac:picMkLst>
        </pc:picChg>
        <pc:picChg chg="del">
          <ac:chgData name="Netania Pereira" userId="30943b19-948f-4b26-a79c-086ce719eb7a" providerId="ADAL" clId="{6B56BF3F-C6F9-592F-9431-04D09E22CC00}" dt="2025-10-04T23:28:22.400" v="255" actId="478"/>
          <ac:picMkLst>
            <pc:docMk/>
            <pc:sldMk cId="4071469002" sldId="295"/>
            <ac:picMk id="4" creationId="{386B99A0-F414-C3B8-B0D6-F176232439E9}"/>
          </ac:picMkLst>
        </pc:picChg>
      </pc:sldChg>
      <pc:sldChg chg="modSp mod">
        <pc:chgData name="Netania Pereira" userId="30943b19-948f-4b26-a79c-086ce719eb7a" providerId="ADAL" clId="{6B56BF3F-C6F9-592F-9431-04D09E22CC00}" dt="2025-10-04T23:52:03.050" v="387" actId="2711"/>
        <pc:sldMkLst>
          <pc:docMk/>
          <pc:sldMk cId="26565950" sldId="296"/>
        </pc:sldMkLst>
        <pc:spChg chg="mod">
          <ac:chgData name="Netania Pereira" userId="30943b19-948f-4b26-a79c-086ce719eb7a" providerId="ADAL" clId="{6B56BF3F-C6F9-592F-9431-04D09E22CC00}" dt="2025-10-04T23:52:03.050" v="387" actId="2711"/>
          <ac:spMkLst>
            <pc:docMk/>
            <pc:sldMk cId="26565950" sldId="296"/>
            <ac:spMk id="2" creationId="{7B41B9A9-6DC6-2426-5049-5C1B0650175A}"/>
          </ac:spMkLst>
        </pc:spChg>
      </pc:sldChg>
      <pc:sldChg chg="modSp mod">
        <pc:chgData name="Netania Pereira" userId="30943b19-948f-4b26-a79c-086ce719eb7a" providerId="ADAL" clId="{6B56BF3F-C6F9-592F-9431-04D09E22CC00}" dt="2025-10-04T23:49:47.820" v="359" actId="2711"/>
        <pc:sldMkLst>
          <pc:docMk/>
          <pc:sldMk cId="3657269076" sldId="298"/>
        </pc:sldMkLst>
        <pc:spChg chg="mod">
          <ac:chgData name="Netania Pereira" userId="30943b19-948f-4b26-a79c-086ce719eb7a" providerId="ADAL" clId="{6B56BF3F-C6F9-592F-9431-04D09E22CC00}" dt="2025-10-04T23:49:41.197" v="357" actId="2711"/>
          <ac:spMkLst>
            <pc:docMk/>
            <pc:sldMk cId="3657269076" sldId="298"/>
            <ac:spMk id="2" creationId="{6AEDC1C2-9CE7-5803-6457-1CFEEFC83331}"/>
          </ac:spMkLst>
        </pc:spChg>
        <pc:spChg chg="mod">
          <ac:chgData name="Netania Pereira" userId="30943b19-948f-4b26-a79c-086ce719eb7a" providerId="ADAL" clId="{6B56BF3F-C6F9-592F-9431-04D09E22CC00}" dt="2025-10-04T23:49:47.820" v="359" actId="2711"/>
          <ac:spMkLst>
            <pc:docMk/>
            <pc:sldMk cId="3657269076" sldId="298"/>
            <ac:spMk id="3" creationId="{148C652E-2027-B830-B683-C47CF60EDF08}"/>
          </ac:spMkLst>
        </pc:spChg>
      </pc:sldChg>
      <pc:sldChg chg="addSp delSp modSp mod">
        <pc:chgData name="Netania Pereira" userId="30943b19-948f-4b26-a79c-086ce719eb7a" providerId="ADAL" clId="{6B56BF3F-C6F9-592F-9431-04D09E22CC00}" dt="2025-10-04T23:49:00.426" v="352"/>
        <pc:sldMkLst>
          <pc:docMk/>
          <pc:sldMk cId="1661625488" sldId="299"/>
        </pc:sldMkLst>
        <pc:spChg chg="mod">
          <ac:chgData name="Netania Pereira" userId="30943b19-948f-4b26-a79c-086ce719eb7a" providerId="ADAL" clId="{6B56BF3F-C6F9-592F-9431-04D09E22CC00}" dt="2025-10-04T23:48:18.418" v="345" actId="2711"/>
          <ac:spMkLst>
            <pc:docMk/>
            <pc:sldMk cId="1661625488" sldId="299"/>
            <ac:spMk id="2" creationId="{DC3B15FE-B420-2A6A-17A0-C5B35E0EE0E7}"/>
          </ac:spMkLst>
        </pc:spChg>
        <pc:spChg chg="mod">
          <ac:chgData name="Netania Pereira" userId="30943b19-948f-4b26-a79c-086ce719eb7a" providerId="ADAL" clId="{6B56BF3F-C6F9-592F-9431-04D09E22CC00}" dt="2025-10-04T23:48:21.299" v="346" actId="2711"/>
          <ac:spMkLst>
            <pc:docMk/>
            <pc:sldMk cId="1661625488" sldId="299"/>
            <ac:spMk id="3" creationId="{9913F82F-DD2A-1370-7E67-596DB28B731D}"/>
          </ac:spMkLst>
        </pc:spChg>
        <pc:spChg chg="mod">
          <ac:chgData name="Netania Pereira" userId="30943b19-948f-4b26-a79c-086ce719eb7a" providerId="ADAL" clId="{6B56BF3F-C6F9-592F-9431-04D09E22CC00}" dt="2025-10-04T23:48:27.028" v="347" actId="2711"/>
          <ac:spMkLst>
            <pc:docMk/>
            <pc:sldMk cId="1661625488" sldId="299"/>
            <ac:spMk id="4" creationId="{50503FF2-83BE-ECFB-30B3-B0A2B5049512}"/>
          </ac:spMkLst>
        </pc:spChg>
        <pc:spChg chg="mod">
          <ac:chgData name="Netania Pereira" userId="30943b19-948f-4b26-a79c-086ce719eb7a" providerId="ADAL" clId="{6B56BF3F-C6F9-592F-9431-04D09E22CC00}" dt="2025-10-04T23:48:42.120" v="348" actId="2711"/>
          <ac:spMkLst>
            <pc:docMk/>
            <pc:sldMk cId="1661625488" sldId="299"/>
            <ac:spMk id="5" creationId="{96005A2C-2F58-0990-841F-F15D1331826F}"/>
          </ac:spMkLst>
        </pc:spChg>
        <pc:spChg chg="mod">
          <ac:chgData name="Netania Pereira" userId="30943b19-948f-4b26-a79c-086ce719eb7a" providerId="ADAL" clId="{6B56BF3F-C6F9-592F-9431-04D09E22CC00}" dt="2025-10-04T23:48:58.543" v="350" actId="2711"/>
          <ac:spMkLst>
            <pc:docMk/>
            <pc:sldMk cId="1661625488" sldId="299"/>
            <ac:spMk id="6" creationId="{F549FBA4-8DBB-9965-78CF-A768F3FC4285}"/>
          </ac:spMkLst>
        </pc:spChg>
        <pc:spChg chg="add del mod">
          <ac:chgData name="Netania Pereira" userId="30943b19-948f-4b26-a79c-086ce719eb7a" providerId="ADAL" clId="{6B56BF3F-C6F9-592F-9431-04D09E22CC00}" dt="2025-10-04T23:49:00.426" v="352"/>
          <ac:spMkLst>
            <pc:docMk/>
            <pc:sldMk cId="1661625488" sldId="299"/>
            <ac:spMk id="7" creationId="{1E123BE0-07E4-4772-59C8-FA41ADC05E63}"/>
          </ac:spMkLst>
        </pc:spChg>
      </pc:sldChg>
      <pc:sldChg chg="modSp mod">
        <pc:chgData name="Netania Pereira" userId="30943b19-948f-4b26-a79c-086ce719eb7a" providerId="ADAL" clId="{6B56BF3F-C6F9-592F-9431-04D09E22CC00}" dt="2025-10-04T23:49:36.419" v="356" actId="2711"/>
        <pc:sldMkLst>
          <pc:docMk/>
          <pc:sldMk cId="1567155837" sldId="300"/>
        </pc:sldMkLst>
        <pc:spChg chg="mod">
          <ac:chgData name="Netania Pereira" userId="30943b19-948f-4b26-a79c-086ce719eb7a" providerId="ADAL" clId="{6B56BF3F-C6F9-592F-9431-04D09E22CC00}" dt="2025-10-04T23:49:36.419" v="356" actId="2711"/>
          <ac:spMkLst>
            <pc:docMk/>
            <pc:sldMk cId="1567155837" sldId="300"/>
            <ac:spMk id="2" creationId="{14877418-5670-3B98-B3C4-D1DBF20E7BE4}"/>
          </ac:spMkLst>
        </pc:spChg>
      </pc:sldChg>
      <pc:sldChg chg="modSp mod">
        <pc:chgData name="Netania Pereira" userId="30943b19-948f-4b26-a79c-086ce719eb7a" providerId="ADAL" clId="{6B56BF3F-C6F9-592F-9431-04D09E22CC00}" dt="2025-10-04T23:49:31.054" v="355" actId="14100"/>
        <pc:sldMkLst>
          <pc:docMk/>
          <pc:sldMk cId="993269843" sldId="301"/>
        </pc:sldMkLst>
        <pc:spChg chg="mod">
          <ac:chgData name="Netania Pereira" userId="30943b19-948f-4b26-a79c-086ce719eb7a" providerId="ADAL" clId="{6B56BF3F-C6F9-592F-9431-04D09E22CC00}" dt="2025-10-04T23:49:31.054" v="355" actId="14100"/>
          <ac:spMkLst>
            <pc:docMk/>
            <pc:sldMk cId="993269843" sldId="301"/>
            <ac:spMk id="2" creationId="{1B7D6B93-43EE-CAEE-44B3-699E0E958282}"/>
          </ac:spMkLst>
        </pc:spChg>
      </pc:sldChg>
      <pc:sldChg chg="modSp mod">
        <pc:chgData name="Netania Pereira" userId="30943b19-948f-4b26-a79c-086ce719eb7a" providerId="ADAL" clId="{6B56BF3F-C6F9-592F-9431-04D09E22CC00}" dt="2025-10-04T23:49:03.539" v="353" actId="2711"/>
        <pc:sldMkLst>
          <pc:docMk/>
          <pc:sldMk cId="2978886612" sldId="302"/>
        </pc:sldMkLst>
        <pc:spChg chg="mod">
          <ac:chgData name="Netania Pereira" userId="30943b19-948f-4b26-a79c-086ce719eb7a" providerId="ADAL" clId="{6B56BF3F-C6F9-592F-9431-04D09E22CC00}" dt="2025-10-04T23:49:03.539" v="353" actId="2711"/>
          <ac:spMkLst>
            <pc:docMk/>
            <pc:sldMk cId="2978886612" sldId="302"/>
            <ac:spMk id="2" creationId="{98957DE1-541B-6B94-AFA6-9EF0E8399BD7}"/>
          </ac:spMkLst>
        </pc:spChg>
      </pc:sldChg>
      <pc:sldChg chg="modSp mod">
        <pc:chgData name="Netania Pereira" userId="30943b19-948f-4b26-a79c-086ce719eb7a" providerId="ADAL" clId="{6B56BF3F-C6F9-592F-9431-04D09E22CC00}" dt="2025-10-04T23:52:07.592" v="388" actId="2711"/>
        <pc:sldMkLst>
          <pc:docMk/>
          <pc:sldMk cId="1931414413" sldId="303"/>
        </pc:sldMkLst>
        <pc:spChg chg="mod">
          <ac:chgData name="Netania Pereira" userId="30943b19-948f-4b26-a79c-086ce719eb7a" providerId="ADAL" clId="{6B56BF3F-C6F9-592F-9431-04D09E22CC00}" dt="2025-10-04T23:52:07.592" v="388" actId="2711"/>
          <ac:spMkLst>
            <pc:docMk/>
            <pc:sldMk cId="1931414413" sldId="303"/>
            <ac:spMk id="2" creationId="{787D7EC0-B867-9A19-AFCB-DCDD508DEB73}"/>
          </ac:spMkLst>
        </pc:spChg>
        <pc:spChg chg="mod">
          <ac:chgData name="Netania Pereira" userId="30943b19-948f-4b26-a79c-086ce719eb7a" providerId="ADAL" clId="{6B56BF3F-C6F9-592F-9431-04D09E22CC00}" dt="2025-10-04T23:52:07.592" v="388" actId="2711"/>
          <ac:spMkLst>
            <pc:docMk/>
            <pc:sldMk cId="1931414413" sldId="303"/>
            <ac:spMk id="3" creationId="{1F6C863A-9DC2-01E4-E7D7-AECA779210B9}"/>
          </ac:spMkLst>
        </pc:spChg>
      </pc:sldChg>
      <pc:sldChg chg="modSp mod">
        <pc:chgData name="Netania Pereira" userId="30943b19-948f-4b26-a79c-086ce719eb7a" providerId="ADAL" clId="{6B56BF3F-C6F9-592F-9431-04D09E22CC00}" dt="2025-10-04T23:52:36.453" v="395" actId="2711"/>
        <pc:sldMkLst>
          <pc:docMk/>
          <pc:sldMk cId="1339850430" sldId="304"/>
        </pc:sldMkLst>
        <pc:spChg chg="mod">
          <ac:chgData name="Netania Pereira" userId="30943b19-948f-4b26-a79c-086ce719eb7a" providerId="ADAL" clId="{6B56BF3F-C6F9-592F-9431-04D09E22CC00}" dt="2025-10-04T23:52:36.453" v="395" actId="2711"/>
          <ac:spMkLst>
            <pc:docMk/>
            <pc:sldMk cId="1339850430" sldId="304"/>
            <ac:spMk id="2" creationId="{6475FBD3-64ED-D538-CA09-0DE3E56C142D}"/>
          </ac:spMkLst>
        </pc:spChg>
      </pc:sldChg>
      <pc:sldChg chg="modSp mod">
        <pc:chgData name="Netania Pereira" userId="30943b19-948f-4b26-a79c-086ce719eb7a" providerId="ADAL" clId="{6B56BF3F-C6F9-592F-9431-04D09E22CC00}" dt="2025-10-04T23:53:07.492" v="403" actId="2711"/>
        <pc:sldMkLst>
          <pc:docMk/>
          <pc:sldMk cId="1242137116" sldId="305"/>
        </pc:sldMkLst>
        <pc:spChg chg="mod">
          <ac:chgData name="Netania Pereira" userId="30943b19-948f-4b26-a79c-086ce719eb7a" providerId="ADAL" clId="{6B56BF3F-C6F9-592F-9431-04D09E22CC00}" dt="2025-10-04T23:53:07.492" v="403" actId="2711"/>
          <ac:spMkLst>
            <pc:docMk/>
            <pc:sldMk cId="1242137116" sldId="305"/>
            <ac:spMk id="2" creationId="{9AD5C2B0-EECF-1839-EC58-2D06807F1A14}"/>
          </ac:spMkLst>
        </pc:spChg>
      </pc:sldChg>
      <pc:sldChg chg="addSp delSp modSp mod">
        <pc:chgData name="Netania Pereira" userId="30943b19-948f-4b26-a79c-086ce719eb7a" providerId="ADAL" clId="{6B56BF3F-C6F9-592F-9431-04D09E22CC00}" dt="2025-10-04T09:56:38.011" v="168" actId="1076"/>
        <pc:sldMkLst>
          <pc:docMk/>
          <pc:sldMk cId="4121588472" sldId="306"/>
        </pc:sldMkLst>
        <pc:picChg chg="add mod">
          <ac:chgData name="Netania Pereira" userId="30943b19-948f-4b26-a79c-086ce719eb7a" providerId="ADAL" clId="{6B56BF3F-C6F9-592F-9431-04D09E22CC00}" dt="2025-10-04T09:52:54.217" v="153" actId="1076"/>
          <ac:picMkLst>
            <pc:docMk/>
            <pc:sldMk cId="4121588472" sldId="306"/>
            <ac:picMk id="3" creationId="{18235663-DEB9-51FC-5B93-845E8096CB5B}"/>
          </ac:picMkLst>
        </pc:picChg>
        <pc:picChg chg="add mod">
          <ac:chgData name="Netania Pereira" userId="30943b19-948f-4b26-a79c-086ce719eb7a" providerId="ADAL" clId="{6B56BF3F-C6F9-592F-9431-04D09E22CC00}" dt="2025-10-04T09:56:28.370" v="158" actId="1076"/>
          <ac:picMkLst>
            <pc:docMk/>
            <pc:sldMk cId="4121588472" sldId="306"/>
            <ac:picMk id="5" creationId="{95E6AA06-FD55-E1DA-18F8-A310B6984D5F}"/>
          </ac:picMkLst>
        </pc:picChg>
        <pc:picChg chg="add mod">
          <ac:chgData name="Netania Pereira" userId="30943b19-948f-4b26-a79c-086ce719eb7a" providerId="ADAL" clId="{6B56BF3F-C6F9-592F-9431-04D09E22CC00}" dt="2025-10-04T09:56:31.138" v="161" actId="1076"/>
          <ac:picMkLst>
            <pc:docMk/>
            <pc:sldMk cId="4121588472" sldId="306"/>
            <ac:picMk id="6" creationId="{63B5914A-F579-DDBB-8DC7-1AB42F538BE0}"/>
          </ac:picMkLst>
        </pc:picChg>
        <pc:picChg chg="add mod">
          <ac:chgData name="Netania Pereira" userId="30943b19-948f-4b26-a79c-086ce719eb7a" providerId="ADAL" clId="{6B56BF3F-C6F9-592F-9431-04D09E22CC00}" dt="2025-10-04T09:56:34.458" v="165" actId="1076"/>
          <ac:picMkLst>
            <pc:docMk/>
            <pc:sldMk cId="4121588472" sldId="306"/>
            <ac:picMk id="7" creationId="{2302ABC6-AAF7-520E-B20B-1ED9959D1FE3}"/>
          </ac:picMkLst>
        </pc:picChg>
        <pc:picChg chg="add mod">
          <ac:chgData name="Netania Pereira" userId="30943b19-948f-4b26-a79c-086ce719eb7a" providerId="ADAL" clId="{6B56BF3F-C6F9-592F-9431-04D09E22CC00}" dt="2025-10-04T09:56:38.011" v="168" actId="1076"/>
          <ac:picMkLst>
            <pc:docMk/>
            <pc:sldMk cId="4121588472" sldId="306"/>
            <ac:picMk id="9" creationId="{83625266-88CE-7C85-0F63-8CEACE98DE92}"/>
          </ac:picMkLst>
        </pc:picChg>
        <pc:picChg chg="del mod">
          <ac:chgData name="Netania Pereira" userId="30943b19-948f-4b26-a79c-086ce719eb7a" providerId="ADAL" clId="{6B56BF3F-C6F9-592F-9431-04D09E22CC00}" dt="2025-10-04T09:56:27.182" v="157" actId="478"/>
          <ac:picMkLst>
            <pc:docMk/>
            <pc:sldMk cId="4121588472" sldId="306"/>
            <ac:picMk id="15" creationId="{F95458B0-587D-6875-3AFF-5677AB5B31EC}"/>
          </ac:picMkLst>
        </pc:picChg>
        <pc:picChg chg="del">
          <ac:chgData name="Netania Pereira" userId="30943b19-948f-4b26-a79c-086ce719eb7a" providerId="ADAL" clId="{6B56BF3F-C6F9-592F-9431-04D09E22CC00}" dt="2025-10-04T09:56:35.582" v="166" actId="478"/>
          <ac:picMkLst>
            <pc:docMk/>
            <pc:sldMk cId="4121588472" sldId="306"/>
            <ac:picMk id="16" creationId="{9FF009C1-FAB6-C295-BFE7-02BBA4EC8A3F}"/>
          </ac:picMkLst>
        </pc:picChg>
        <pc:picChg chg="del mod">
          <ac:chgData name="Netania Pereira" userId="30943b19-948f-4b26-a79c-086ce719eb7a" providerId="ADAL" clId="{6B56BF3F-C6F9-592F-9431-04D09E22CC00}" dt="2025-10-04T09:56:33.060" v="164" actId="478"/>
          <ac:picMkLst>
            <pc:docMk/>
            <pc:sldMk cId="4121588472" sldId="306"/>
            <ac:picMk id="17" creationId="{82A6F672-15CC-A8B3-9A63-2B124F1323E8}"/>
          </ac:picMkLst>
        </pc:picChg>
        <pc:picChg chg="del">
          <ac:chgData name="Netania Pereira" userId="30943b19-948f-4b26-a79c-086ce719eb7a" providerId="ADAL" clId="{6B56BF3F-C6F9-592F-9431-04D09E22CC00}" dt="2025-10-04T09:56:29.732" v="160" actId="478"/>
          <ac:picMkLst>
            <pc:docMk/>
            <pc:sldMk cId="4121588472" sldId="306"/>
            <ac:picMk id="2050" creationId="{956EBD58-9275-017E-9C96-77F1A5D8677F}"/>
          </ac:picMkLst>
        </pc:picChg>
        <pc:picChg chg="del">
          <ac:chgData name="Netania Pereira" userId="30943b19-948f-4b26-a79c-086ce719eb7a" providerId="ADAL" clId="{6B56BF3F-C6F9-592F-9431-04D09E22CC00}" dt="2025-10-04T09:52:05.881" v="148" actId="478"/>
          <ac:picMkLst>
            <pc:docMk/>
            <pc:sldMk cId="4121588472" sldId="306"/>
            <ac:picMk id="2052" creationId="{249C4CDD-5B07-9A06-8498-B1C10D0F2B5E}"/>
          </ac:picMkLst>
        </pc:picChg>
      </pc:sldChg>
      <pc:sldChg chg="addSp delSp modSp mod setBg delDesignElem">
        <pc:chgData name="Netania Pereira" userId="30943b19-948f-4b26-a79c-086ce719eb7a" providerId="ADAL" clId="{6B56BF3F-C6F9-592F-9431-04D09E22CC00}" dt="2025-10-04T09:51:32.213" v="147" actId="1076"/>
        <pc:sldMkLst>
          <pc:docMk/>
          <pc:sldMk cId="4047597077" sldId="307"/>
        </pc:sldMkLst>
        <pc:spChg chg="add del mod">
          <ac:chgData name="Netania Pereira" userId="30943b19-948f-4b26-a79c-086ce719eb7a" providerId="ADAL" clId="{6B56BF3F-C6F9-592F-9431-04D09E22CC00}" dt="2025-10-04T09:50:30.009" v="115" actId="478"/>
          <ac:spMkLst>
            <pc:docMk/>
            <pc:sldMk cId="4047597077" sldId="307"/>
            <ac:spMk id="2" creationId="{A80734C7-8928-20DB-8BD2-B95A4C0FDA35}"/>
          </ac:spMkLst>
        </pc:spChg>
        <pc:spChg chg="del">
          <ac:chgData name="Netania Pereira" userId="30943b19-948f-4b26-a79c-086ce719eb7a" providerId="ADAL" clId="{6B56BF3F-C6F9-592F-9431-04D09E22CC00}" dt="2025-10-04T09:51:21.481" v="138" actId="478"/>
          <ac:spMkLst>
            <pc:docMk/>
            <pc:sldMk cId="4047597077" sldId="307"/>
            <ac:spMk id="12" creationId="{7B3C57BC-8DCE-2509-D04F-B3B31F21510B}"/>
          </ac:spMkLst>
        </pc:spChg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4047597077" sldId="307"/>
            <ac:spMk id="13" creationId="{A9F529C3-C941-49FD-8C67-82F134F64BDB}"/>
          </ac:spMkLst>
        </pc:spChg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4047597077" sldId="307"/>
            <ac:spMk id="15" creationId="{20586029-32A0-47E5-9AEC-AE3ABA6B94D0}"/>
          </ac:spMkLst>
        </pc:spChg>
        <pc:spChg chg="del">
          <ac:chgData name="Netania Pereira" userId="30943b19-948f-4b26-a79c-086ce719eb7a" providerId="ADAL" clId="{6B56BF3F-C6F9-592F-9431-04D09E22CC00}" dt="2025-10-04T09:51:22.676" v="140" actId="478"/>
          <ac:spMkLst>
            <pc:docMk/>
            <pc:sldMk cId="4047597077" sldId="307"/>
            <ac:spMk id="21" creationId="{14CE1E6B-03B8-2DBF-8019-90B02C8106E2}"/>
          </ac:spMkLst>
        </pc:spChg>
        <pc:spChg chg="del">
          <ac:chgData name="Netania Pereira" userId="30943b19-948f-4b26-a79c-086ce719eb7a" providerId="ADAL" clId="{6B56BF3F-C6F9-592F-9431-04D09E22CC00}" dt="2025-10-04T09:51:21.999" v="139" actId="478"/>
          <ac:spMkLst>
            <pc:docMk/>
            <pc:sldMk cId="4047597077" sldId="307"/>
            <ac:spMk id="22" creationId="{6AF5C8C0-08FF-A204-B1EA-2592F55D9F0E}"/>
          </ac:spMkLst>
        </pc:spChg>
        <pc:picChg chg="add mod">
          <ac:chgData name="Netania Pereira" userId="30943b19-948f-4b26-a79c-086ce719eb7a" providerId="ADAL" clId="{6B56BF3F-C6F9-592F-9431-04D09E22CC00}" dt="2025-10-04T09:51:32.213" v="147" actId="1076"/>
          <ac:picMkLst>
            <pc:docMk/>
            <pc:sldMk cId="4047597077" sldId="307"/>
            <ac:picMk id="5" creationId="{D5589381-8967-1680-3750-628DA6B3D9A6}"/>
          </ac:picMkLst>
        </pc:picChg>
        <pc:picChg chg="mod">
          <ac:chgData name="Netania Pereira" userId="30943b19-948f-4b26-a79c-086ce719eb7a" providerId="ADAL" clId="{6B56BF3F-C6F9-592F-9431-04D09E22CC00}" dt="2025-10-04T09:51:32.213" v="147" actId="1076"/>
          <ac:picMkLst>
            <pc:docMk/>
            <pc:sldMk cId="4047597077" sldId="307"/>
            <ac:picMk id="9" creationId="{42D87C69-7358-AB8F-8AE1-4CB2CF941020}"/>
          </ac:picMkLst>
        </pc:picChg>
        <pc:picChg chg="del mod">
          <ac:chgData name="Netania Pereira" userId="30943b19-948f-4b26-a79c-086ce719eb7a" providerId="ADAL" clId="{6B56BF3F-C6F9-592F-9431-04D09E22CC00}" dt="2025-10-04T09:51:19.942" v="137" actId="478"/>
          <ac:picMkLst>
            <pc:docMk/>
            <pc:sldMk cId="4047597077" sldId="307"/>
            <ac:picMk id="11" creationId="{DFFDC169-1BA5-94A7-0DCD-FE69B42EB0CD}"/>
          </ac:picMkLst>
        </pc:picChg>
        <pc:cxnChg chg="add del">
          <ac:chgData name="Netania Pereira" userId="30943b19-948f-4b26-a79c-086ce719eb7a" providerId="ADAL" clId="{6B56BF3F-C6F9-592F-9431-04D09E22CC00}" dt="2025-10-04T09:50:37.719" v="130"/>
          <ac:cxnSpMkLst>
            <pc:docMk/>
            <pc:sldMk cId="4047597077" sldId="307"/>
            <ac:cxnSpMk id="17" creationId="{8C730EAB-A532-4295-A302-FB4B90DB9F5E}"/>
          </ac:cxnSpMkLst>
        </pc:cxnChg>
      </pc:sldChg>
      <pc:sldChg chg="addSp delSp modSp mod">
        <pc:chgData name="Netania Pereira" userId="30943b19-948f-4b26-a79c-086ce719eb7a" providerId="ADAL" clId="{6B56BF3F-C6F9-592F-9431-04D09E22CC00}" dt="2025-10-04T23:53:59.271" v="421" actId="2711"/>
        <pc:sldMkLst>
          <pc:docMk/>
          <pc:sldMk cId="1138145292" sldId="308"/>
        </pc:sldMkLst>
        <pc:spChg chg="add del mod">
          <ac:chgData name="Netania Pereira" userId="30943b19-948f-4b26-a79c-086ce719eb7a" providerId="ADAL" clId="{6B56BF3F-C6F9-592F-9431-04D09E22CC00}" dt="2025-10-04T23:53:59.271" v="421" actId="2711"/>
          <ac:spMkLst>
            <pc:docMk/>
            <pc:sldMk cId="1138145292" sldId="308"/>
            <ac:spMk id="2" creationId="{272BE4E4-E87F-0CB3-AADE-5308856EAB4C}"/>
          </ac:spMkLst>
        </pc:spChg>
        <pc:spChg chg="add del mod">
          <ac:chgData name="Netania Pereira" userId="30943b19-948f-4b26-a79c-086ce719eb7a" providerId="ADAL" clId="{6B56BF3F-C6F9-592F-9431-04D09E22CC00}" dt="2025-10-04T23:53:59.271" v="421" actId="2711"/>
          <ac:spMkLst>
            <pc:docMk/>
            <pc:sldMk cId="1138145292" sldId="308"/>
            <ac:spMk id="3" creationId="{99A478D9-F031-8E41-0E21-DCB8D9F3E36C}"/>
          </ac:spMkLst>
        </pc:spChg>
        <pc:spChg chg="add del mod">
          <ac:chgData name="Netania Pereira" userId="30943b19-948f-4b26-a79c-086ce719eb7a" providerId="ADAL" clId="{6B56BF3F-C6F9-592F-9431-04D09E22CC00}" dt="2025-10-04T23:53:56.907" v="420" actId="478"/>
          <ac:spMkLst>
            <pc:docMk/>
            <pc:sldMk cId="1138145292" sldId="308"/>
            <ac:spMk id="5" creationId="{4B35E2BC-4AEA-B886-67A4-9B9C11AFF69B}"/>
          </ac:spMkLst>
        </pc:spChg>
      </pc:sldChg>
      <pc:sldChg chg="modSp mod">
        <pc:chgData name="Netania Pereira" userId="30943b19-948f-4b26-a79c-086ce719eb7a" providerId="ADAL" clId="{6B56BF3F-C6F9-592F-9431-04D09E22CC00}" dt="2025-10-04T23:54:16.633" v="425" actId="1076"/>
        <pc:sldMkLst>
          <pc:docMk/>
          <pc:sldMk cId="759146317" sldId="309"/>
        </pc:sldMkLst>
        <pc:spChg chg="mod">
          <ac:chgData name="Netania Pereira" userId="30943b19-948f-4b26-a79c-086ce719eb7a" providerId="ADAL" clId="{6B56BF3F-C6F9-592F-9431-04D09E22CC00}" dt="2025-10-04T23:54:13.774" v="424" actId="2711"/>
          <ac:spMkLst>
            <pc:docMk/>
            <pc:sldMk cId="759146317" sldId="309"/>
            <ac:spMk id="2" creationId="{A36CCF66-6AAF-4BD8-53C7-A985225E2DA1}"/>
          </ac:spMkLst>
        </pc:spChg>
        <pc:spChg chg="mod">
          <ac:chgData name="Netania Pereira" userId="30943b19-948f-4b26-a79c-086ce719eb7a" providerId="ADAL" clId="{6B56BF3F-C6F9-592F-9431-04D09E22CC00}" dt="2025-10-04T23:54:16.633" v="425" actId="1076"/>
          <ac:spMkLst>
            <pc:docMk/>
            <pc:sldMk cId="759146317" sldId="309"/>
            <ac:spMk id="3" creationId="{E7E74847-1AA7-7E5B-C44E-9C697D43D73D}"/>
          </ac:spMkLst>
        </pc:spChg>
      </pc:sldChg>
      <pc:sldChg chg="modSp mod">
        <pc:chgData name="Netania Pereira" userId="30943b19-948f-4b26-a79c-086ce719eb7a" providerId="ADAL" clId="{6B56BF3F-C6F9-592F-9431-04D09E22CC00}" dt="2025-10-04T23:54:09.285" v="423" actId="1076"/>
        <pc:sldMkLst>
          <pc:docMk/>
          <pc:sldMk cId="3840995701" sldId="311"/>
        </pc:sldMkLst>
        <pc:spChg chg="mod">
          <ac:chgData name="Netania Pereira" userId="30943b19-948f-4b26-a79c-086ce719eb7a" providerId="ADAL" clId="{6B56BF3F-C6F9-592F-9431-04D09E22CC00}" dt="2025-10-04T23:54:04.537" v="422" actId="2711"/>
          <ac:spMkLst>
            <pc:docMk/>
            <pc:sldMk cId="3840995701" sldId="311"/>
            <ac:spMk id="2" creationId="{022226D8-4188-3079-18B0-08DF57E2A25D}"/>
          </ac:spMkLst>
        </pc:spChg>
        <pc:spChg chg="mod">
          <ac:chgData name="Netania Pereira" userId="30943b19-948f-4b26-a79c-086ce719eb7a" providerId="ADAL" clId="{6B56BF3F-C6F9-592F-9431-04D09E22CC00}" dt="2025-10-04T23:54:09.285" v="423" actId="1076"/>
          <ac:spMkLst>
            <pc:docMk/>
            <pc:sldMk cId="3840995701" sldId="311"/>
            <ac:spMk id="3" creationId="{09C91620-376E-0BCB-8D7B-D2D701382CDC}"/>
          </ac:spMkLst>
        </pc:spChg>
      </pc:sldChg>
      <pc:sldChg chg="addSp delSp modSp mod">
        <pc:chgData name="Netania Pereira" userId="30943b19-948f-4b26-a79c-086ce719eb7a" providerId="ADAL" clId="{6B56BF3F-C6F9-592F-9431-04D09E22CC00}" dt="2025-10-04T23:52:42.696" v="396" actId="2711"/>
        <pc:sldMkLst>
          <pc:docMk/>
          <pc:sldMk cId="2572152704" sldId="312"/>
        </pc:sldMkLst>
        <pc:spChg chg="mod">
          <ac:chgData name="Netania Pereira" userId="30943b19-948f-4b26-a79c-086ce719eb7a" providerId="ADAL" clId="{6B56BF3F-C6F9-592F-9431-04D09E22CC00}" dt="2025-10-04T23:52:42.696" v="396" actId="2711"/>
          <ac:spMkLst>
            <pc:docMk/>
            <pc:sldMk cId="2572152704" sldId="312"/>
            <ac:spMk id="2" creationId="{E023F6AC-47BE-9A75-8450-B49A8FB537B2}"/>
          </ac:spMkLst>
        </pc:spChg>
        <pc:spChg chg="mod">
          <ac:chgData name="Netania Pereira" userId="30943b19-948f-4b26-a79c-086ce719eb7a" providerId="ADAL" clId="{6B56BF3F-C6F9-592F-9431-04D09E22CC00}" dt="2025-10-04T23:52:42.696" v="396" actId="2711"/>
          <ac:spMkLst>
            <pc:docMk/>
            <pc:sldMk cId="2572152704" sldId="312"/>
            <ac:spMk id="3" creationId="{96C7292A-2E03-47DE-AEC8-16552907916F}"/>
          </ac:spMkLst>
        </pc:spChg>
        <pc:picChg chg="add mod">
          <ac:chgData name="Netania Pereira" userId="30943b19-948f-4b26-a79c-086ce719eb7a" providerId="ADAL" clId="{6B56BF3F-C6F9-592F-9431-04D09E22CC00}" dt="2025-10-04T09:46:57.312" v="69" actId="1076"/>
          <ac:picMkLst>
            <pc:docMk/>
            <pc:sldMk cId="2572152704" sldId="312"/>
            <ac:picMk id="5" creationId="{B0C27850-6060-136E-1496-EFE419F45C22}"/>
          </ac:picMkLst>
        </pc:picChg>
        <pc:picChg chg="del mod">
          <ac:chgData name="Netania Pereira" userId="30943b19-948f-4b26-a79c-086ce719eb7a" providerId="ADAL" clId="{6B56BF3F-C6F9-592F-9431-04D09E22CC00}" dt="2025-10-04T09:46:45.650" v="62" actId="478"/>
          <ac:picMkLst>
            <pc:docMk/>
            <pc:sldMk cId="2572152704" sldId="312"/>
            <ac:picMk id="6" creationId="{C2E44B28-06E7-0E03-5386-B69F11972DC3}"/>
          </ac:picMkLst>
        </pc:picChg>
      </pc:sldChg>
      <pc:sldChg chg="modSp mod">
        <pc:chgData name="Netania Pereira" userId="30943b19-948f-4b26-a79c-086ce719eb7a" providerId="ADAL" clId="{6B56BF3F-C6F9-592F-9431-04D09E22CC00}" dt="2025-10-04T23:52:56.061" v="401" actId="1076"/>
        <pc:sldMkLst>
          <pc:docMk/>
          <pc:sldMk cId="1854670447" sldId="313"/>
        </pc:sldMkLst>
        <pc:spChg chg="mod">
          <ac:chgData name="Netania Pereira" userId="30943b19-948f-4b26-a79c-086ce719eb7a" providerId="ADAL" clId="{6B56BF3F-C6F9-592F-9431-04D09E22CC00}" dt="2025-10-04T23:52:53.071" v="400" actId="6549"/>
          <ac:spMkLst>
            <pc:docMk/>
            <pc:sldMk cId="1854670447" sldId="313"/>
            <ac:spMk id="2" creationId="{07398328-EE78-FD3F-18E3-D9E5D5B4CFBD}"/>
          </ac:spMkLst>
        </pc:spChg>
        <pc:picChg chg="mod">
          <ac:chgData name="Netania Pereira" userId="30943b19-948f-4b26-a79c-086ce719eb7a" providerId="ADAL" clId="{6B56BF3F-C6F9-592F-9431-04D09E22CC00}" dt="2025-10-04T23:52:56.061" v="401" actId="1076"/>
          <ac:picMkLst>
            <pc:docMk/>
            <pc:sldMk cId="1854670447" sldId="313"/>
            <ac:picMk id="4" creationId="{AAB3A0B0-18CD-F063-DF1E-3968ACD1BAB2}"/>
          </ac:picMkLst>
        </pc:picChg>
      </pc:sldChg>
      <pc:sldChg chg="modSp mod">
        <pc:chgData name="Netania Pereira" userId="30943b19-948f-4b26-a79c-086ce719eb7a" providerId="ADAL" clId="{6B56BF3F-C6F9-592F-9431-04D09E22CC00}" dt="2025-10-04T23:53:02.394" v="402" actId="2711"/>
        <pc:sldMkLst>
          <pc:docMk/>
          <pc:sldMk cId="99087451" sldId="314"/>
        </pc:sldMkLst>
        <pc:spChg chg="mod">
          <ac:chgData name="Netania Pereira" userId="30943b19-948f-4b26-a79c-086ce719eb7a" providerId="ADAL" clId="{6B56BF3F-C6F9-592F-9431-04D09E22CC00}" dt="2025-10-04T23:53:02.394" v="402" actId="2711"/>
          <ac:spMkLst>
            <pc:docMk/>
            <pc:sldMk cId="99087451" sldId="314"/>
            <ac:spMk id="2" creationId="{B231241F-51E6-B48B-7BFE-BC76F0C66CA3}"/>
          </ac:spMkLst>
        </pc:spChg>
      </pc:sldChg>
      <pc:sldChg chg="modSp mod">
        <pc:chgData name="Netania Pereira" userId="30943b19-948f-4b26-a79c-086ce719eb7a" providerId="ADAL" clId="{6B56BF3F-C6F9-592F-9431-04D09E22CC00}" dt="2025-10-04T23:53:21.379" v="406" actId="2711"/>
        <pc:sldMkLst>
          <pc:docMk/>
          <pc:sldMk cId="3111692152" sldId="315"/>
        </pc:sldMkLst>
        <pc:spChg chg="mod">
          <ac:chgData name="Netania Pereira" userId="30943b19-948f-4b26-a79c-086ce719eb7a" providerId="ADAL" clId="{6B56BF3F-C6F9-592F-9431-04D09E22CC00}" dt="2025-10-04T23:53:21.379" v="406" actId="2711"/>
          <ac:spMkLst>
            <pc:docMk/>
            <pc:sldMk cId="3111692152" sldId="315"/>
            <ac:spMk id="2" creationId="{A63C16C7-90B1-FF3E-656C-EF826DC37640}"/>
          </ac:spMkLst>
        </pc:spChg>
      </pc:sldChg>
      <pc:sldChg chg="addSp delSp del">
        <pc:chgData name="Netania Pereira" userId="30943b19-948f-4b26-a79c-086ce719eb7a" providerId="ADAL" clId="{6B56BF3F-C6F9-592F-9431-04D09E22CC00}" dt="2025-10-04T09:49:28.110" v="113" actId="2696"/>
        <pc:sldMkLst>
          <pc:docMk/>
          <pc:sldMk cId="4199160052" sldId="316"/>
        </pc:sldMkLst>
        <pc:picChg chg="add del">
          <ac:chgData name="Netania Pereira" userId="30943b19-948f-4b26-a79c-086ce719eb7a" providerId="ADAL" clId="{6B56BF3F-C6F9-592F-9431-04D09E22CC00}" dt="2025-10-04T09:47:43.998" v="71" actId="478"/>
          <ac:picMkLst>
            <pc:docMk/>
            <pc:sldMk cId="4199160052" sldId="316"/>
            <ac:picMk id="2050" creationId="{7950C3AE-7CE5-124F-94EB-4E44360C5311}"/>
          </ac:picMkLst>
        </pc:picChg>
      </pc:sldChg>
      <pc:sldChg chg="modSp mod">
        <pc:chgData name="Netania Pereira" userId="30943b19-948f-4b26-a79c-086ce719eb7a" providerId="ADAL" clId="{6B56BF3F-C6F9-592F-9431-04D09E22CC00}" dt="2025-10-04T23:53:16.641" v="405" actId="14100"/>
        <pc:sldMkLst>
          <pc:docMk/>
          <pc:sldMk cId="3177659416" sldId="317"/>
        </pc:sldMkLst>
        <pc:spChg chg="mod">
          <ac:chgData name="Netania Pereira" userId="30943b19-948f-4b26-a79c-086ce719eb7a" providerId="ADAL" clId="{6B56BF3F-C6F9-592F-9431-04D09E22CC00}" dt="2025-10-04T23:53:16.641" v="405" actId="14100"/>
          <ac:spMkLst>
            <pc:docMk/>
            <pc:sldMk cId="3177659416" sldId="317"/>
            <ac:spMk id="2" creationId="{3AAE7CDC-F998-2EA9-942A-E63C4B201673}"/>
          </ac:spMkLst>
        </pc:spChg>
      </pc:sldChg>
      <pc:sldChg chg="modSp mod">
        <pc:chgData name="Netania Pereira" userId="30943b19-948f-4b26-a79c-086ce719eb7a" providerId="ADAL" clId="{6B56BF3F-C6F9-592F-9431-04D09E22CC00}" dt="2025-10-04T23:53:47.994" v="418" actId="1076"/>
        <pc:sldMkLst>
          <pc:docMk/>
          <pc:sldMk cId="3212055464" sldId="318"/>
        </pc:sldMkLst>
        <pc:spChg chg="mod">
          <ac:chgData name="Netania Pereira" userId="30943b19-948f-4b26-a79c-086ce719eb7a" providerId="ADAL" clId="{6B56BF3F-C6F9-592F-9431-04D09E22CC00}" dt="2025-10-04T23:53:42.108" v="416" actId="6549"/>
          <ac:spMkLst>
            <pc:docMk/>
            <pc:sldMk cId="3212055464" sldId="318"/>
            <ac:spMk id="2" creationId="{8FCC1D3F-E71C-3B78-7B97-F3D626062E5C}"/>
          </ac:spMkLst>
        </pc:spChg>
        <pc:spChg chg="mod">
          <ac:chgData name="Netania Pereira" userId="30943b19-948f-4b26-a79c-086ce719eb7a" providerId="ADAL" clId="{6B56BF3F-C6F9-592F-9431-04D09E22CC00}" dt="2025-10-04T23:53:46.061" v="417" actId="1076"/>
          <ac:spMkLst>
            <pc:docMk/>
            <pc:sldMk cId="3212055464" sldId="318"/>
            <ac:spMk id="3" creationId="{57C8E030-F4DC-3EE1-8C07-060B61BC47B7}"/>
          </ac:spMkLst>
        </pc:spChg>
        <pc:grpChg chg="mod">
          <ac:chgData name="Netania Pereira" userId="30943b19-948f-4b26-a79c-086ce719eb7a" providerId="ADAL" clId="{6B56BF3F-C6F9-592F-9431-04D09E22CC00}" dt="2025-10-04T23:53:47.994" v="418" actId="1076"/>
          <ac:grpSpMkLst>
            <pc:docMk/>
            <pc:sldMk cId="3212055464" sldId="318"/>
            <ac:grpSpMk id="11" creationId="{4BED3567-773C-568C-CFF6-14BFFD81126E}"/>
          </ac:grpSpMkLst>
        </pc:grpChg>
      </pc:sldChg>
      <pc:sldChg chg="modSp mod">
        <pc:chgData name="Netania Pereira" userId="30943b19-948f-4b26-a79c-086ce719eb7a" providerId="ADAL" clId="{6B56BF3F-C6F9-592F-9431-04D09E22CC00}" dt="2025-10-04T23:53:31.333" v="408" actId="14100"/>
        <pc:sldMkLst>
          <pc:docMk/>
          <pc:sldMk cId="3024573109" sldId="319"/>
        </pc:sldMkLst>
        <pc:spChg chg="mod">
          <ac:chgData name="Netania Pereira" userId="30943b19-948f-4b26-a79c-086ce719eb7a" providerId="ADAL" clId="{6B56BF3F-C6F9-592F-9431-04D09E22CC00}" dt="2025-10-04T23:53:26.540" v="407" actId="2711"/>
          <ac:spMkLst>
            <pc:docMk/>
            <pc:sldMk cId="3024573109" sldId="319"/>
            <ac:spMk id="2" creationId="{4F3912E8-9792-82AE-BB84-4DDAC0C55F29}"/>
          </ac:spMkLst>
        </pc:spChg>
        <pc:spChg chg="mod">
          <ac:chgData name="Netania Pereira" userId="30943b19-948f-4b26-a79c-086ce719eb7a" providerId="ADAL" clId="{6B56BF3F-C6F9-592F-9431-04D09E22CC00}" dt="2025-10-04T23:53:31.333" v="408" actId="14100"/>
          <ac:spMkLst>
            <pc:docMk/>
            <pc:sldMk cId="3024573109" sldId="319"/>
            <ac:spMk id="4" creationId="{35CAEABC-2023-63E4-ACDA-33D0BE6EE0F6}"/>
          </ac:spMkLst>
        </pc:spChg>
      </pc:sldChg>
      <pc:sldChg chg="modSp mod">
        <pc:chgData name="Netania Pereira" userId="30943b19-948f-4b26-a79c-086ce719eb7a" providerId="ADAL" clId="{6B56BF3F-C6F9-592F-9431-04D09E22CC00}" dt="2025-10-04T23:54:23.241" v="426" actId="2711"/>
        <pc:sldMkLst>
          <pc:docMk/>
          <pc:sldMk cId="378216128" sldId="320"/>
        </pc:sldMkLst>
        <pc:spChg chg="mod">
          <ac:chgData name="Netania Pereira" userId="30943b19-948f-4b26-a79c-086ce719eb7a" providerId="ADAL" clId="{6B56BF3F-C6F9-592F-9431-04D09E22CC00}" dt="2025-10-04T23:54:23.241" v="426" actId="2711"/>
          <ac:spMkLst>
            <pc:docMk/>
            <pc:sldMk cId="378216128" sldId="320"/>
            <ac:spMk id="2" creationId="{A26913E0-2B87-E470-99D4-FEA46FFB9338}"/>
          </ac:spMkLst>
        </pc:spChg>
        <pc:spChg chg="mod">
          <ac:chgData name="Netania Pereira" userId="30943b19-948f-4b26-a79c-086ce719eb7a" providerId="ADAL" clId="{6B56BF3F-C6F9-592F-9431-04D09E22CC00}" dt="2025-10-04T23:54:23.241" v="426" actId="2711"/>
          <ac:spMkLst>
            <pc:docMk/>
            <pc:sldMk cId="378216128" sldId="320"/>
            <ac:spMk id="3" creationId="{CBABC871-2676-F1A4-DFF8-E5BF7B52A96D}"/>
          </ac:spMkLst>
        </pc:spChg>
        <pc:spChg chg="mod">
          <ac:chgData name="Netania Pereira" userId="30943b19-948f-4b26-a79c-086ce719eb7a" providerId="ADAL" clId="{6B56BF3F-C6F9-592F-9431-04D09E22CC00}" dt="2025-10-04T23:54:23.241" v="426" actId="2711"/>
          <ac:spMkLst>
            <pc:docMk/>
            <pc:sldMk cId="378216128" sldId="320"/>
            <ac:spMk id="4" creationId="{934B10D2-A46C-ECF9-A57A-1F13F7C7E15A}"/>
          </ac:spMkLst>
        </pc:spChg>
        <pc:spChg chg="mod">
          <ac:chgData name="Netania Pereira" userId="30943b19-948f-4b26-a79c-086ce719eb7a" providerId="ADAL" clId="{6B56BF3F-C6F9-592F-9431-04D09E22CC00}" dt="2025-10-04T23:54:23.241" v="426" actId="2711"/>
          <ac:spMkLst>
            <pc:docMk/>
            <pc:sldMk cId="378216128" sldId="320"/>
            <ac:spMk id="5" creationId="{154B3729-9F91-AA8A-27EE-FB876FB4D054}"/>
          </ac:spMkLst>
        </pc:spChg>
      </pc:sldChg>
      <pc:sldChg chg="addSp delSp setBg delDesignElem">
        <pc:chgData name="Netania Pereira" userId="30943b19-948f-4b26-a79c-086ce719eb7a" providerId="ADAL" clId="{6B56BF3F-C6F9-592F-9431-04D09E22CC00}" dt="2025-10-04T09:50:37.719" v="130"/>
        <pc:sldMkLst>
          <pc:docMk/>
          <pc:sldMk cId="1389695487" sldId="321"/>
        </pc:sldMkLst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1389695487" sldId="321"/>
            <ac:spMk id="1031" creationId="{56827C3C-D52F-46CE-A441-3CD6A1A6A0A2}"/>
          </ac:spMkLst>
        </pc:spChg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1389695487" sldId="321"/>
            <ac:spMk id="1033" creationId="{F52A8B51-0A89-497B-B882-6658E029A3F9}"/>
          </ac:spMkLst>
        </pc:spChg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1389695487" sldId="321"/>
            <ac:spMk id="1035" creationId="{EB1CEFBF-6F09-4052-862B-E219DA15757E}"/>
          </ac:spMkLst>
        </pc:spChg>
        <pc:spChg chg="add del">
          <ac:chgData name="Netania Pereira" userId="30943b19-948f-4b26-a79c-086ce719eb7a" providerId="ADAL" clId="{6B56BF3F-C6F9-592F-9431-04D09E22CC00}" dt="2025-10-04T09:50:37.719" v="130"/>
          <ac:spMkLst>
            <pc:docMk/>
            <pc:sldMk cId="1389695487" sldId="321"/>
            <ac:spMk id="1037" creationId="{BCB5D417-2A71-445D-B4C7-9E814D633D33}"/>
          </ac:spMkLst>
        </pc:spChg>
      </pc:sldChg>
      <pc:sldChg chg="modSp mod">
        <pc:chgData name="Netania Pereira" userId="30943b19-948f-4b26-a79c-086ce719eb7a" providerId="ADAL" clId="{6B56BF3F-C6F9-592F-9431-04D09E22CC00}" dt="2025-10-04T23:54:33.999" v="428" actId="404"/>
        <pc:sldMkLst>
          <pc:docMk/>
          <pc:sldMk cId="3861272686" sldId="322"/>
        </pc:sldMkLst>
        <pc:spChg chg="mod">
          <ac:chgData name="Netania Pereira" userId="30943b19-948f-4b26-a79c-086ce719eb7a" providerId="ADAL" clId="{6B56BF3F-C6F9-592F-9431-04D09E22CC00}" dt="2025-10-04T23:54:33.999" v="428" actId="404"/>
          <ac:spMkLst>
            <pc:docMk/>
            <pc:sldMk cId="3861272686" sldId="322"/>
            <ac:spMk id="2" creationId="{9A310FED-6B6F-A371-2C6E-D2FD89670838}"/>
          </ac:spMkLst>
        </pc:spChg>
      </pc:sldChg>
      <pc:sldChg chg="addSp delSp modSp mod">
        <pc:chgData name="Netania Pereira" userId="30943b19-948f-4b26-a79c-086ce719eb7a" providerId="ADAL" clId="{6B56BF3F-C6F9-592F-9431-04D09E22CC00}" dt="2025-10-04T09:41:36.217" v="56" actId="167"/>
        <pc:sldMkLst>
          <pc:docMk/>
          <pc:sldMk cId="2262788131" sldId="323"/>
        </pc:sldMkLst>
        <pc:picChg chg="add mod">
          <ac:chgData name="Netania Pereira" userId="30943b19-948f-4b26-a79c-086ce719eb7a" providerId="ADAL" clId="{6B56BF3F-C6F9-592F-9431-04D09E22CC00}" dt="2025-10-04T09:41:36.217" v="56" actId="167"/>
          <ac:picMkLst>
            <pc:docMk/>
            <pc:sldMk cId="2262788131" sldId="323"/>
            <ac:picMk id="3" creationId="{FD2C04B7-8EDC-77A5-9093-05E344481045}"/>
          </ac:picMkLst>
        </pc:picChg>
        <pc:picChg chg="mod">
          <ac:chgData name="Netania Pereira" userId="30943b19-948f-4b26-a79c-086ce719eb7a" providerId="ADAL" clId="{6B56BF3F-C6F9-592F-9431-04D09E22CC00}" dt="2025-10-04T09:41:25.309" v="51" actId="962"/>
          <ac:picMkLst>
            <pc:docMk/>
            <pc:sldMk cId="2262788131" sldId="323"/>
            <ac:picMk id="14" creationId="{97E1DF92-C2FE-2933-D21A-25C389C8423B}"/>
          </ac:picMkLst>
        </pc:picChg>
        <pc:picChg chg="del">
          <ac:chgData name="Netania Pereira" userId="30943b19-948f-4b26-a79c-086ce719eb7a" providerId="ADAL" clId="{6B56BF3F-C6F9-592F-9431-04D09E22CC00}" dt="2025-10-04T09:41:17.448" v="48" actId="478"/>
          <ac:picMkLst>
            <pc:docMk/>
            <pc:sldMk cId="2262788131" sldId="323"/>
            <ac:picMk id="4098" creationId="{2E57AE3E-6861-0B6F-4195-B2C2500F3105}"/>
          </ac:picMkLst>
        </pc:picChg>
      </pc:sldChg>
      <pc:sldChg chg="modSp mod">
        <pc:chgData name="Netania Pereira" userId="30943b19-948f-4b26-a79c-086ce719eb7a" providerId="ADAL" clId="{6B56BF3F-C6F9-592F-9431-04D09E22CC00}" dt="2025-10-04T23:52:27.768" v="394" actId="2711"/>
        <pc:sldMkLst>
          <pc:docMk/>
          <pc:sldMk cId="264536167" sldId="324"/>
        </pc:sldMkLst>
        <pc:spChg chg="mod">
          <ac:chgData name="Netania Pereira" userId="30943b19-948f-4b26-a79c-086ce719eb7a" providerId="ADAL" clId="{6B56BF3F-C6F9-592F-9431-04D09E22CC00}" dt="2025-10-04T23:52:27.768" v="394" actId="2711"/>
          <ac:spMkLst>
            <pc:docMk/>
            <pc:sldMk cId="264536167" sldId="324"/>
            <ac:spMk id="2" creationId="{1F9C0C84-C74E-56E5-207C-8C5089CAA65E}"/>
          </ac:spMkLst>
        </pc:spChg>
      </pc:sldChg>
      <pc:sldChg chg="addSp delSp modSp add mod">
        <pc:chgData name="Netania Pereira" userId="30943b19-948f-4b26-a79c-086ce719eb7a" providerId="ADAL" clId="{6B56BF3F-C6F9-592F-9431-04D09E22CC00}" dt="2025-10-04T23:51:43.707" v="383" actId="1076"/>
        <pc:sldMkLst>
          <pc:docMk/>
          <pc:sldMk cId="2059676261" sldId="325"/>
        </pc:sldMkLst>
        <pc:spChg chg="mod">
          <ac:chgData name="Netania Pereira" userId="30943b19-948f-4b26-a79c-086ce719eb7a" providerId="ADAL" clId="{6B56BF3F-C6F9-592F-9431-04D09E22CC00}" dt="2025-10-04T23:51:43.707" v="383" actId="1076"/>
          <ac:spMkLst>
            <pc:docMk/>
            <pc:sldMk cId="2059676261" sldId="325"/>
            <ac:spMk id="9" creationId="{9502C4AC-339B-1CF9-3054-B432D8911C1D}"/>
          </ac:spMkLst>
        </pc:spChg>
        <pc:picChg chg="add mod">
          <ac:chgData name="Netania Pereira" userId="30943b19-948f-4b26-a79c-086ce719eb7a" providerId="ADAL" clId="{6B56BF3F-C6F9-592F-9431-04D09E22CC00}" dt="2025-10-04T09:39:59.214" v="33" actId="1076"/>
          <ac:picMkLst>
            <pc:docMk/>
            <pc:sldMk cId="2059676261" sldId="325"/>
            <ac:picMk id="3" creationId="{E0FC2A0F-74EB-D316-EF13-EB1E723E5F3F}"/>
          </ac:picMkLst>
        </pc:picChg>
        <pc:picChg chg="add mod">
          <ac:chgData name="Netania Pereira" userId="30943b19-948f-4b26-a79c-086ce719eb7a" providerId="ADAL" clId="{6B56BF3F-C6F9-592F-9431-04D09E22CC00}" dt="2025-10-04T23:51:41.749" v="382" actId="1076"/>
          <ac:picMkLst>
            <pc:docMk/>
            <pc:sldMk cId="2059676261" sldId="325"/>
            <ac:picMk id="5" creationId="{7D8DE5EE-D9F2-BA8A-72BA-7E92C8E8C1D6}"/>
          </ac:picMkLst>
        </pc:picChg>
        <pc:picChg chg="del">
          <ac:chgData name="Netania Pereira" userId="30943b19-948f-4b26-a79c-086ce719eb7a" providerId="ADAL" clId="{6B56BF3F-C6F9-592F-9431-04D09E22CC00}" dt="2025-10-04T09:40:27.745" v="38" actId="478"/>
          <ac:picMkLst>
            <pc:docMk/>
            <pc:sldMk cId="2059676261" sldId="325"/>
            <ac:picMk id="6" creationId="{2FE917F6-95C5-EB83-F0FE-2CE324C3A5BB}"/>
          </ac:picMkLst>
        </pc:picChg>
        <pc:picChg chg="del mod">
          <ac:chgData name="Netania Pereira" userId="30943b19-948f-4b26-a79c-086ce719eb7a" providerId="ADAL" clId="{6B56BF3F-C6F9-592F-9431-04D09E22CC00}" dt="2025-10-04T09:39:55.538" v="30" actId="478"/>
          <ac:picMkLst>
            <pc:docMk/>
            <pc:sldMk cId="2059676261" sldId="325"/>
            <ac:picMk id="8" creationId="{19FABCCE-CFA5-D85C-863D-DFD1411B7C50}"/>
          </ac:picMkLst>
        </pc:picChg>
      </pc:sldChg>
      <pc:sldChg chg="addSp delSp modSp add mod">
        <pc:chgData name="Netania Pereira" userId="30943b19-948f-4b26-a79c-086ce719eb7a" providerId="ADAL" clId="{6B56BF3F-C6F9-592F-9431-04D09E22CC00}" dt="2025-10-04T23:27:41.531" v="239" actId="1076"/>
        <pc:sldMkLst>
          <pc:docMk/>
          <pc:sldMk cId="674472096" sldId="326"/>
        </pc:sldMkLst>
        <pc:picChg chg="add del mod">
          <ac:chgData name="Netania Pereira" userId="30943b19-948f-4b26-a79c-086ce719eb7a" providerId="ADAL" clId="{6B56BF3F-C6F9-592F-9431-04D09E22CC00}" dt="2025-10-04T23:27:33.332" v="235" actId="478"/>
          <ac:picMkLst>
            <pc:docMk/>
            <pc:sldMk cId="674472096" sldId="326"/>
            <ac:picMk id="3" creationId="{2DA4E975-3EDE-CE41-893B-04722216CA46}"/>
          </ac:picMkLst>
        </pc:picChg>
        <pc:picChg chg="add del mod">
          <ac:chgData name="Netania Pereira" userId="30943b19-948f-4b26-a79c-086ce719eb7a" providerId="ADAL" clId="{6B56BF3F-C6F9-592F-9431-04D09E22CC00}" dt="2025-10-04T23:27:32.924" v="234" actId="478"/>
          <ac:picMkLst>
            <pc:docMk/>
            <pc:sldMk cId="674472096" sldId="326"/>
            <ac:picMk id="4" creationId="{4523D702-4F4A-9D3A-82CC-EC094E61844E}"/>
          </ac:picMkLst>
        </pc:picChg>
        <pc:picChg chg="add del mod">
          <ac:chgData name="Netania Pereira" userId="30943b19-948f-4b26-a79c-086ce719eb7a" providerId="ADAL" clId="{6B56BF3F-C6F9-592F-9431-04D09E22CC00}" dt="2025-10-04T23:27:31.895" v="233" actId="478"/>
          <ac:picMkLst>
            <pc:docMk/>
            <pc:sldMk cId="674472096" sldId="326"/>
            <ac:picMk id="5" creationId="{69C45C78-EBE4-9D60-9DCC-EB1BA557A751}"/>
          </ac:picMkLst>
        </pc:picChg>
        <pc:picChg chg="add del mod">
          <ac:chgData name="Netania Pereira" userId="30943b19-948f-4b26-a79c-086ce719eb7a" providerId="ADAL" clId="{6B56BF3F-C6F9-592F-9431-04D09E22CC00}" dt="2025-10-04T23:27:31.895" v="233" actId="478"/>
          <ac:picMkLst>
            <pc:docMk/>
            <pc:sldMk cId="674472096" sldId="326"/>
            <ac:picMk id="6" creationId="{BFD01C33-164A-4E95-7068-C15CAE2A8D81}"/>
          </ac:picMkLst>
        </pc:picChg>
        <pc:picChg chg="add del mod">
          <ac:chgData name="Netania Pereira" userId="30943b19-948f-4b26-a79c-086ce719eb7a" providerId="ADAL" clId="{6B56BF3F-C6F9-592F-9431-04D09E22CC00}" dt="2025-10-04T23:27:31.895" v="233" actId="478"/>
          <ac:picMkLst>
            <pc:docMk/>
            <pc:sldMk cId="674472096" sldId="326"/>
            <ac:picMk id="7" creationId="{AD3C7A49-B950-AF62-969B-370F243B7A94}"/>
          </ac:picMkLst>
        </pc:picChg>
        <pc:picChg chg="add del mod">
          <ac:chgData name="Netania Pereira" userId="30943b19-948f-4b26-a79c-086ce719eb7a" providerId="ADAL" clId="{6B56BF3F-C6F9-592F-9431-04D09E22CC00}" dt="2025-10-04T23:27:31.895" v="233" actId="478"/>
          <ac:picMkLst>
            <pc:docMk/>
            <pc:sldMk cId="674472096" sldId="326"/>
            <ac:picMk id="8" creationId="{7CE7F7AB-83C3-760A-220E-CF94A64BEC62}"/>
          </ac:picMkLst>
        </pc:picChg>
        <pc:picChg chg="add mod">
          <ac:chgData name="Netania Pereira" userId="30943b19-948f-4b26-a79c-086ce719eb7a" providerId="ADAL" clId="{6B56BF3F-C6F9-592F-9431-04D09E22CC00}" dt="2025-10-04T23:27:41.531" v="239" actId="1076"/>
          <ac:picMkLst>
            <pc:docMk/>
            <pc:sldMk cId="674472096" sldId="326"/>
            <ac:picMk id="9" creationId="{19FF96E6-51A6-8A8E-CEF3-EC0DA0BF2CD6}"/>
          </ac:picMkLst>
        </pc:picChg>
        <pc:picChg chg="del">
          <ac:chgData name="Netania Pereira" userId="30943b19-948f-4b26-a79c-086ce719eb7a" providerId="ADAL" clId="{6B56BF3F-C6F9-592F-9431-04D09E22CC00}" dt="2025-10-04T09:47:56.832" v="80" actId="478"/>
          <ac:picMkLst>
            <pc:docMk/>
            <pc:sldMk cId="674472096" sldId="326"/>
            <ac:picMk id="10" creationId="{336F4866-3981-4C1E-400A-06275893F0BD}"/>
          </ac:picMkLst>
        </pc:picChg>
        <pc:picChg chg="del">
          <ac:chgData name="Netania Pereira" userId="30943b19-948f-4b26-a79c-086ce719eb7a" providerId="ADAL" clId="{6B56BF3F-C6F9-592F-9431-04D09E22CC00}" dt="2025-10-04T09:48:10.462" v="93" actId="478"/>
          <ac:picMkLst>
            <pc:docMk/>
            <pc:sldMk cId="674472096" sldId="326"/>
            <ac:picMk id="11" creationId="{8E0DCA60-C804-B321-897B-86949EEAA6BF}"/>
          </ac:picMkLst>
        </pc:picChg>
        <pc:picChg chg="del">
          <ac:chgData name="Netania Pereira" userId="30943b19-948f-4b26-a79c-086ce719eb7a" providerId="ADAL" clId="{6B56BF3F-C6F9-592F-9431-04D09E22CC00}" dt="2025-10-04T09:48:08.998" v="90" actId="478"/>
          <ac:picMkLst>
            <pc:docMk/>
            <pc:sldMk cId="674472096" sldId="326"/>
            <ac:picMk id="12" creationId="{4068C17B-4B53-6948-FA0B-C94E53037A4C}"/>
          </ac:picMkLst>
        </pc:picChg>
        <pc:picChg chg="del">
          <ac:chgData name="Netania Pereira" userId="30943b19-948f-4b26-a79c-086ce719eb7a" providerId="ADAL" clId="{6B56BF3F-C6F9-592F-9431-04D09E22CC00}" dt="2025-10-04T09:48:10.225" v="92" actId="478"/>
          <ac:picMkLst>
            <pc:docMk/>
            <pc:sldMk cId="674472096" sldId="326"/>
            <ac:picMk id="13" creationId="{49FB8A7E-42FE-9526-D051-481F12FA7967}"/>
          </ac:picMkLst>
        </pc:picChg>
        <pc:picChg chg="del">
          <ac:chgData name="Netania Pereira" userId="30943b19-948f-4b26-a79c-086ce719eb7a" providerId="ADAL" clId="{6B56BF3F-C6F9-592F-9431-04D09E22CC00}" dt="2025-10-04T09:48:09.766" v="91" actId="478"/>
          <ac:picMkLst>
            <pc:docMk/>
            <pc:sldMk cId="674472096" sldId="326"/>
            <ac:picMk id="14" creationId="{81AF9EC4-0DC6-40BE-1E81-FB6FA7E740A4}"/>
          </ac:picMkLst>
        </pc:picChg>
        <pc:picChg chg="add del mod">
          <ac:chgData name="Netania Pereira" userId="30943b19-948f-4b26-a79c-086ce719eb7a" providerId="ADAL" clId="{6B56BF3F-C6F9-592F-9431-04D09E22CC00}" dt="2025-10-04T23:27:31.895" v="233" actId="478"/>
          <ac:picMkLst>
            <pc:docMk/>
            <pc:sldMk cId="674472096" sldId="326"/>
            <ac:picMk id="15" creationId="{3D22874A-2909-A7E1-C316-B2DC35C7B645}"/>
          </ac:picMkLst>
        </pc:picChg>
        <pc:picChg chg="add del mod">
          <ac:chgData name="Netania Pereira" userId="30943b19-948f-4b26-a79c-086ce719eb7a" providerId="ADAL" clId="{6B56BF3F-C6F9-592F-9431-04D09E22CC00}" dt="2025-10-04T23:27:27.004" v="229" actId="478"/>
          <ac:picMkLst>
            <pc:docMk/>
            <pc:sldMk cId="674472096" sldId="326"/>
            <ac:picMk id="17" creationId="{79C59E9F-6964-17F1-EDC9-AF467C5D3756}"/>
          </ac:picMkLst>
        </pc:picChg>
        <pc:picChg chg="del">
          <ac:chgData name="Netania Pereira" userId="30943b19-948f-4b26-a79c-086ce719eb7a" providerId="ADAL" clId="{6B56BF3F-C6F9-592F-9431-04D09E22CC00}" dt="2025-10-04T09:47:58.962" v="82" actId="478"/>
          <ac:picMkLst>
            <pc:docMk/>
            <pc:sldMk cId="674472096" sldId="326"/>
            <ac:picMk id="3074" creationId="{965EB410-1755-D0BD-F61D-41335EBA48FC}"/>
          </ac:picMkLst>
        </pc:picChg>
        <pc:picChg chg="del">
          <ac:chgData name="Netania Pereira" userId="30943b19-948f-4b26-a79c-086ce719eb7a" providerId="ADAL" clId="{6B56BF3F-C6F9-592F-9431-04D09E22CC00}" dt="2025-10-04T09:49:08.068" v="98" actId="478"/>
          <ac:picMkLst>
            <pc:docMk/>
            <pc:sldMk cId="674472096" sldId="326"/>
            <ac:picMk id="3076" creationId="{0EF50D32-D58B-EB2D-3195-9C6670D9EB8C}"/>
          </ac:picMkLst>
        </pc:picChg>
        <pc:picChg chg="del">
          <ac:chgData name="Netania Pereira" userId="30943b19-948f-4b26-a79c-086ce719eb7a" providerId="ADAL" clId="{6B56BF3F-C6F9-592F-9431-04D09E22CC00}" dt="2025-10-04T09:49:08.068" v="98" actId="478"/>
          <ac:picMkLst>
            <pc:docMk/>
            <pc:sldMk cId="674472096" sldId="326"/>
            <ac:picMk id="3078" creationId="{A69DA7F1-49E6-AD57-9DE8-DB1A19E0FAF5}"/>
          </ac:picMkLst>
        </pc:picChg>
      </pc:sldChg>
      <pc:sldChg chg="addSp modSp new mod ord">
        <pc:chgData name="Netania Pereira" userId="30943b19-948f-4b26-a79c-086ce719eb7a" providerId="ADAL" clId="{6B56BF3F-C6F9-592F-9431-04D09E22CC00}" dt="2025-10-05T00:15:39.547" v="515" actId="1076"/>
        <pc:sldMkLst>
          <pc:docMk/>
          <pc:sldMk cId="2324421941" sldId="327"/>
        </pc:sldMkLst>
        <pc:spChg chg="mod">
          <ac:chgData name="Netania Pereira" userId="30943b19-948f-4b26-a79c-086ce719eb7a" providerId="ADAL" clId="{6B56BF3F-C6F9-592F-9431-04D09E22CC00}" dt="2025-10-05T00:15:39.547" v="515" actId="1076"/>
          <ac:spMkLst>
            <pc:docMk/>
            <pc:sldMk cId="2324421941" sldId="327"/>
            <ac:spMk id="2" creationId="{4D5DC5FF-04C0-05C6-9E4C-1E35D7133C09}"/>
          </ac:spMkLst>
        </pc:spChg>
        <pc:picChg chg="add mod">
          <ac:chgData name="Netania Pereira" userId="30943b19-948f-4b26-a79c-086ce719eb7a" providerId="ADAL" clId="{6B56BF3F-C6F9-592F-9431-04D09E22CC00}" dt="2025-10-05T00:15:33.576" v="512" actId="1076"/>
          <ac:picMkLst>
            <pc:docMk/>
            <pc:sldMk cId="2324421941" sldId="327"/>
            <ac:picMk id="4" creationId="{853A895E-DF4A-FB30-D30B-AA191181FB5B}"/>
          </ac:picMkLst>
        </pc:picChg>
      </pc:sldChg>
      <pc:sldChg chg="modSp add mod ord">
        <pc:chgData name="Netania Pereira" userId="30943b19-948f-4b26-a79c-086ce719eb7a" providerId="ADAL" clId="{6B56BF3F-C6F9-592F-9431-04D09E22CC00}" dt="2025-10-05T00:15:17.275" v="507" actId="207"/>
        <pc:sldMkLst>
          <pc:docMk/>
          <pc:sldMk cId="3334353085" sldId="328"/>
        </pc:sldMkLst>
        <pc:spChg chg="mod">
          <ac:chgData name="Netania Pereira" userId="30943b19-948f-4b26-a79c-086ce719eb7a" providerId="ADAL" clId="{6B56BF3F-C6F9-592F-9431-04D09E22CC00}" dt="2025-10-05T00:15:17.275" v="507" actId="207"/>
          <ac:spMkLst>
            <pc:docMk/>
            <pc:sldMk cId="3334353085" sldId="328"/>
            <ac:spMk id="2" creationId="{3BCE9901-4BE3-C049-7F40-D5CEFB07CF7B}"/>
          </ac:spMkLst>
        </pc:spChg>
      </pc:sldChg>
      <pc:sldMasterChg chg="setBg modSldLayout">
        <pc:chgData name="Netania Pereira" userId="30943b19-948f-4b26-a79c-086ce719eb7a" providerId="ADAL" clId="{6B56BF3F-C6F9-592F-9431-04D09E22CC00}" dt="2025-10-04T09:35:59.784" v="3"/>
        <pc:sldMasterMkLst>
          <pc:docMk/>
          <pc:sldMasterMk cId="2069819253" sldId="2147483648"/>
        </pc:sldMasterMkLst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2093556721" sldId="2147483649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70153798" sldId="2147483650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2970795325" sldId="2147483651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1805488882" sldId="2147483652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3308728879" sldId="2147483653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3216665098" sldId="2147483654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2243236787" sldId="2147483655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466945603" sldId="2147483656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471403651" sldId="2147483657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4188175866" sldId="2147483658"/>
          </pc:sldLayoutMkLst>
        </pc:sldLayoutChg>
        <pc:sldLayoutChg chg="setBg">
          <pc:chgData name="Netania Pereira" userId="30943b19-948f-4b26-a79c-086ce719eb7a" providerId="ADAL" clId="{6B56BF3F-C6F9-592F-9431-04D09E22CC00}" dt="2025-10-04T09:35:59.784" v="3"/>
          <pc:sldLayoutMkLst>
            <pc:docMk/>
            <pc:sldMasterMk cId="2069819253" sldId="2147483648"/>
            <pc:sldLayoutMk cId="1805426804" sldId="2147483659"/>
          </pc:sldLayoutMkLst>
        </pc:sldLayoutChg>
      </pc:sldMasterChg>
      <pc:sldMasterChg chg="setBg modSldLayout">
        <pc:chgData name="Netania Pereira" userId="30943b19-948f-4b26-a79c-086ce719eb7a" providerId="ADAL" clId="{6B56BF3F-C6F9-592F-9431-04D09E22CC00}" dt="2025-10-04T09:50:50.760" v="134"/>
        <pc:sldMasterMkLst>
          <pc:docMk/>
          <pc:sldMasterMk cId="840002135" sldId="2147483660"/>
        </pc:sldMasterMkLst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2341444110" sldId="2147483661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3654067383" sldId="2147483662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2699467528" sldId="2147483663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2489247331" sldId="2147483664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2180827154" sldId="2147483665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1351039936" sldId="2147483666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3688435415" sldId="2147483667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3809139020" sldId="2147483668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2186985117" sldId="2147483669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655995400" sldId="2147483670"/>
          </pc:sldLayoutMkLst>
        </pc:sldLayoutChg>
        <pc:sldLayoutChg chg="setBg">
          <pc:chgData name="Netania Pereira" userId="30943b19-948f-4b26-a79c-086ce719eb7a" providerId="ADAL" clId="{6B56BF3F-C6F9-592F-9431-04D09E22CC00}" dt="2025-10-04T09:50:50.760" v="134"/>
          <pc:sldLayoutMkLst>
            <pc:docMk/>
            <pc:sldMasterMk cId="840002135" sldId="2147483660"/>
            <pc:sldLayoutMk cId="3274202311" sldId="2147483671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6:28:54.9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3476 0 24575,'-3'0'0,"0"0"0,0 0 0,0 1 0,1-1 0,-1 1 0,0 0 0,0 0 0,0 0 0,0 0 0,1 0 0,-1 0 0,0 1 0,-2 1 0,-1 2 0,0 1 0,1-1 0,-9 12 0,4-6 0,-186 263 0,75-97 0,-73 72 3,13-18 2,18 15-516,8 56 419,56-104-81,-45 57-1314,-216 290 0,90-158 1487,191-275 42,-94 182 1,-52 102 2133,170-302-1736,-206 300 615,101-159-1069,-30 44 14,124-191 0,-80 83 0,74-85 0,38-42 0,27-36-170,1 1-1,0 0 0,0 1 1,1-1-1,0 1 0,1 0 1,-6 20-1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06:28:56.58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24575,'-1'19'0,"2"0"0,0 0 0,1 0 0,2 0 0,-1 0 0,2 0 0,1-1 0,0 0 0,1 0 0,16 29 0,219 340-813,-169-287 712,152 159 0,112 66 138,-283-274-34,94 93-3,-8 7 0,137 188 0,-136-147-44,88 116-121,18-13 65,186 191 100,-195-183-40,-32 19 240,-152-230 477,55 112-230,-73-105-447,-26-66 0,2 0 0,17 31 0,4 0 0,105 190 0,-75-156 0,-37-59 0,29 55 0,-27-37 0,-5-7 0,49 78 0,-16-40 0,-32-48 0,2-1 0,34 40 0,-52-70-227,1 0-1,1-1 1,0 0-1,0 0 1,14 8-1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69D49-4F6E-4EE3-AFA1-87244CA77EB2}" type="datetimeFigureOut">
              <a:rPr lang="en-SG" smtClean="0"/>
              <a:t>5/10/25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7D530-B3D6-4B31-8285-8C9E11BC776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757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Middle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1334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31452-2576-F578-EBDC-ED18FE6CB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A4D0B-8A57-3CCB-3F8E-B102970B5B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2197C-CD6B-6371-4308-F3B8090B2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backdoor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A11CD-9353-2094-126E-B26B748AF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64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746C-EC51-8B65-68B2-A2640F1F9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0FB78-71EA-EA46-BC24-F8D632343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5CFC5-FA32-D485-499D-942F9C654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Beat around the bush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015CF-0689-3A33-E2B4-5CAC2E4F9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77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2E8A2-4427-2417-6512-7333E7721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D00176-4C27-E988-4EF1-CBDFFAF60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9A36D-D598-7DA3-CE8C-E92410B55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One in a million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04D86-4AFF-24C0-CDD6-E3B36002E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6138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66DD3-D360-ACF4-89F3-2CC2CBD9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511173-7944-E4AE-AC48-42970A116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3B1A8-D753-8D13-8D4A-D52150990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spaceship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14A88-306E-C617-3235-806570BC6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0862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3AB2D-2EFF-8E0B-DB64-83905F5B2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14AD90-1C1D-8A49-EA44-BD2A60539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DD065-DDDA-8EA5-DA11-3E6F0FA90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downhill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1167-7928-4957-6791-C600AFFCE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1716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90602-6FF5-62D5-237A-6B9C4ADDF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8A060-CCE2-FE79-99EE-44D0DF2B6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04B0A4-63E7-F6D6-E030-5672A3E63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Tennis shoes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4DB76-84AA-C2AD-A307-979172F22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9999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2AC47-A863-4740-871F-1A5C60A07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D0AEBB-4167-7876-CB09-E588BF7CA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CCC1C-D0B9-704A-5024-C3BEEB2A8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Read in between the 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98455-BF3D-3A76-1484-AF30BD195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6080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23CA2-F518-38E3-8FE6-A4C0C6755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493A0-BDEA-F4C2-84CD-5EB1BE204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1D01E9-34C9-8ED1-6D8B-A3608962C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Blood is thicker than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410D9-7213-D451-B3CC-52223DB0A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41307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FFCFC-7976-8F49-D059-15CF652E7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1558A-B1A1-BA5D-6D41-0D18755AC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1E1A5-1C2E-07ED-6BA9-F9E588F84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Double 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EA98E-0232-E0D9-C46B-78A7A70EA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0133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80FF0-55FB-FD8B-DB87-38EC867C9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FBBEC-61BC-7041-3547-CCEA1078B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37708-777D-1903-29C1-08D94A805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High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58D6D-5438-1E56-6A2D-75718180E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767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2844-72D3-8F52-90D6-2DD36DD0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A6A862-FD31-92F8-7F4C-E21511E86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F8D577-E79B-35BA-CBAF-E03DF3288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Headquarter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FCB15-FD9E-46B6-8A1F-7C3053751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6922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34C3-5E11-98C5-CCAC-98D167696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A159B0-7F14-88E5-1E5B-2D539ED38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FA7C6-FEB9-A5F0-E4CD-F3E7780F1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Inside job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BD45D-C7B3-E214-5F80-B802E2A21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0430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1D538-16CC-92FB-0DCB-CDD40A872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9AF97-45C0-046A-91E5-A4E4E0DD8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ECD89-B0A5-CC28-990A-3F898AF18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No one to blame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D7266-FF1E-2A53-8F64-D10EFC902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8528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013E9-563B-DA39-EE07-EECEFB630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27ED23-BD08-EC32-1197-67E5DECE6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E1975A-7F0C-7D4A-F920-71AE43156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Forty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7FC23-060B-DF0E-0C94-9E76C682D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6281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ADA0E-EC5C-815E-5DF9-5566F62CA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81291-5345-DA6D-6513-3F7F8171C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07C29-9146-A908-72A6-4A3F169EF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Stand by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E1DAE-96B6-3287-5123-09A63A0D1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44101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DF0D3-6E3A-3FCE-0E93-7E79B6D6E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FED2E-BC6B-3F76-89FB-282567078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DF24F1-004F-7977-6F1F-10550645D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You’re under arrest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3D498-35E4-0CC4-B6D8-7A34BCE58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324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40982-1CAB-B670-938C-D10C7FDB9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E64AE-1935-9969-459C-627138842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68304-60C3-6FF0-ED59-D868280B8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To Do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5B04E-150D-ACB2-83A1-ED6945804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2909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9C0C-E166-1F5D-C774-19C3B1DE2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D4570F-A3DE-1D92-2E0B-3EE2D5241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764552-47E4-1030-60D9-6CD098374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Last but not least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28545-3B00-74A0-2658-7CE1C1095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8449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E759D-1F70-F637-2F7C-12F545F5E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76077-1B1B-236B-E786-2DFA94765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103105-E6B7-66DE-E825-44FC48180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Hole in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EE601-A622-F1EF-BA18-68FA44788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11911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36B95-0A31-0500-7638-4D7BFB4ED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2357B9-3C28-D541-C61D-B4EFCF99C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3C5B8-452D-CA89-E3D7-AD11C79F4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Family visit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4970A-0DE6-5940-0566-D79FB59C6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8802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B5AB3-4F52-D0F4-C826-45AE822D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8970C-8EE9-B761-34EF-538680BDE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54B9F-47F5-A5A0-0B95-BA9807B51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fortune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F06EF-1836-31A6-1D75-EC4C1C14D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195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FC3D6-D3DB-850A-C4B3-48D40F855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C453D-7443-8C0C-5FA4-C6375AFEB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B964F2-98AB-FCB7-CA9E-0AA885261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Travel overseas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2AC75-EFC0-7E83-5E3A-455472E6B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5251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C1FFE-8825-62E3-D5CC-A294A4C1D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E4340-6BFE-882A-FC00-A70C29FB4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1BD32-1AD1-9707-74EB-AAEBDED17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No one understands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AF8E7-55AE-3F41-4F4D-6908E8C33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99459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284BD-A03B-F42C-CFE5-C2760885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C1775-B38B-3067-9162-B5E0871CE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09D9B-CD79-B6C2-360F-D4C250940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advice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494DE-480F-2F84-EEF3-D2660F82F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0375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974C6-00F4-45E3-0126-8D5F0D0D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6969E-225A-40F9-0884-1EE639C55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31F98-AA7C-D82F-BBE1-D0EAD4896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Be on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5140E-904A-4A39-3E27-34F855F8C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6378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EB647-0B20-82A6-E623-7D3F99C37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CCCB7-1F14-4146-E84A-4C2AAFD0D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9ABE27-D38A-C0B9-F403-D04D3AA80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Sunny side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B7300-6575-9B90-4227-DF6E4B79C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5060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DBEC4-EFC4-D14C-1ACF-3DA4EC5C8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62C97-5BC5-509F-2819-5E3DF0104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4A52A0-70D9-6754-0F6D-5DDC782DE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Not rocket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5DA82-54C3-E66F-ED51-55FD7D8C3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1854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E190E-050B-1900-2145-88B18BBCE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8E09B-5F2B-F999-D28E-3DD67DAF3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338CB1-F139-F809-389A-3D0FB892E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microscope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8D79-2464-4A75-BA96-06296A4D1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97358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6C741-A96A-0ED7-762A-C6445A172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7741D-C94C-690D-5252-3555787FF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179E1-C76F-50CC-995F-25B3EE69F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 picture is worth a thousand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FA8F1-AFE3-3D02-F822-17B829867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3871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B8325-0386-AA1D-9662-D09C88C1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B53DD-C471-3949-0538-9A7BDF9BF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B8FEF-B58F-7375-A590-10DD2AC10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Extended family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EE297-043B-BF11-7EA6-0B4C2A9F7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75188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ACE1F-7E60-6157-B764-A728FCFBB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BDF47-7F11-5EDE-0CE3-08A6909B7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BDFE06-FF45-95E6-F776-2EAA32813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Top secret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4A556-1C10-56C2-C65E-CBF104C8D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1291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684A4-53BE-609D-2B6F-3D179EA04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27D9A0-05A7-873B-FC6F-2C0075CE6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9ABA2F-B120-72DD-0A43-62576A22D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Making up for lost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0B5D3-4894-9536-A439-C12559096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3411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FCBFA-B981-6C06-331E-3F2D53E0E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471091-B4A1-FA3C-9CFF-B2D498464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F53F3-D9A0-F7F4-7867-577F5B536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Excuse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43F47-5BA1-207E-EE47-24A490BA3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10038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BCDEE-9563-9305-8280-F077D6A4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31F0E5-5956-5E99-1E6A-AEB9063A2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AD11B-E479-68B9-D277-E49248917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Sweet tooth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23F4D-15A3-2F3E-E5B9-B59B417CC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2200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30D58-C223-F44D-9F81-9F5582D23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A299A7-88E7-BA6C-B73E-F91BB94F8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7AE112-21F3-D96B-2992-9E715FAE5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Too many chefs/cooks spoil the broth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973EC-C018-B4B7-5DD9-218D9C40C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828487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D4FCE-293D-5CC9-1ACD-9571E9D71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8EDBF-220A-4116-F568-8764A7D7E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0231D-CA4A-B325-18EC-BD853AE75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I’m bigger than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474E9-B758-185F-ECDA-1A93F0B33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9331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9542A-E95F-29FA-F863-6711FBDD1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FC14F-B35A-3BFB-ED6F-73FF61E1D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7F801-C12B-C1F0-4368-66F1A6581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Fall in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89BFD-3D90-FDDE-4508-08491F239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73946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85868-9BAF-5BE3-489F-1965DBB19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93C7F-3354-7592-D0FE-F02342E5B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F3D84-6AFB-FE50-2845-F1E47F2EC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Right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D2520-4CE8-1DE0-0EA3-5F110F2AC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18911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C3013-F350-F986-D970-F3BA9BB06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88B1F-A73F-748F-9FC2-659D65CB3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5CFA3-A37A-4C35-C9BA-5182A26CE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Banana split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B73B3-C620-FA39-79A1-74445AEB4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2772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71A4-5C14-65D0-1A01-7999660F6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2FC11E-28DC-4431-DB1E-F0EFFFB50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34557-FEFC-3289-CEB8-D781BCD9F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He came out of nowhere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04DBF-8B4B-F779-8D51-A70B3963A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4756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0FFE3-89D8-0754-A9B8-671D329E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F222F-CCF3-AA70-08B7-03420A07D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AAD95-D752-C05E-122D-4084E09A4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to be or not to 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D157C-762C-B4B6-35B7-362350AE5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34379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7C070-6FD5-F2C4-2388-53D349B49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6B7266-FAF4-AE3A-35D3-A649186BA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56E91-37AE-2161-541B-0F0A88FDC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breakfast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38002-5CD3-8574-51AC-D9B4B087E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49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91345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AD47F-4DCE-DC98-47C2-A7A05A4B5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1855A-77B8-4D5B-D6FC-C34C3F676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513A4-72CE-F870-C4E8-39BA13F14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Running on empty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3CA60-92C2-9429-6553-DFA79661A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20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E95FE-23AB-3597-FCDB-552B18A55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FE320-66B3-C30E-DEF0-EC614DFDD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06DBCA-C090-C96B-5FCA-3F09258DC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Take it from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09B35-26AC-9846-460C-36C97313E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19233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18335-0085-36D3-57B7-1E0C355DE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C0871D-029B-8443-8513-6F72AA97E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E00BCB-F4A9-9B12-85C0-2D84E7B10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lemonade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FFBDE-9FE3-1146-36F9-40FA8EFF4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4616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EF46-9DB9-306D-6181-179F99649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5C4D8-3860-1522-636E-86EED903A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4192C4-DCF9-43DB-1B97-197081FE2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Scrambled eggs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3A6F5-CCCF-DFBF-5285-CEA22BDD4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022790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EE3E8-1198-EBD6-2F93-EDEC7F105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A7C65-05BB-9C81-D8FC-D48CF4E5F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22A1C-5F19-66D7-2185-279C58502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Money 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B1275-E72F-14D2-8CD6-68681F506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9974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BD6FF-E304-DE7E-2854-D1AB3E064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D93A35-7A77-A1E0-E236-560A58AC3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BE39D-0CC2-0E29-57B3-F0C99B461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Don’t cry over spilled milk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FE970-A404-AEB7-2388-520ACE8D7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911119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C4056-4BFD-31E7-7CF1-652146A89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85633-C802-8466-8854-41ACAAEA4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EE077-36A7-98A8-7042-624A50FD2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Raining cats and dogs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D307E-211D-B8D5-FE6E-279486640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9479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56C90-3A52-508D-BC93-E1F07BCF4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3359D-AD81-49D0-441D-B13CDFDD9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9F1A0-D8DF-8543-C737-32BDEDA19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Small 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3B877-3E1A-4306-AF70-D457F4EB5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33045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D887C-5650-B7EE-858B-428CD9E68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0B7D9-D002-2927-B30F-30ABDA2E8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BFC5F-C56C-522E-F141-57713173F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lantern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4FA6C-0980-A73E-1378-BF97D07C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85198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D308-B6B9-8479-C172-D6AB905DA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9EEC25-54B9-480F-53E2-7FD2B6946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92055-D60D-D59E-5F13-EB85DA1A25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hangout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F924C-38C0-2752-154C-BC4E20D1B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34201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F5454-7540-EB6C-40B2-68FCCCB7F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277C7-2B92-B466-F1A8-82D09C3D7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ADC6D1-1C7D-1F32-899D-73532E472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Lion 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251F2-C602-1013-C10A-060711F14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59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13790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CDF67-99A7-BC49-5667-67626B9BD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C55F61-0747-ADF3-5274-15185E8C6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82C97-BE42-A801-4046-2E2E40547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fireworks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C5789-C144-6442-B80D-FBCE8535F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60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89706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24E18-547D-C5CF-9C54-C85DAF7C5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9AB671-5307-1FD2-A066-2922BE22C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BEC22-711C-FC29-BD3A-8D43DD9CE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Try to understand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8FBB4-4FD8-CABD-71FC-1608471F7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57329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15D84-65F7-7733-3A83-AFA891B3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0309D3-B821-D322-EF7F-8DFEFDD51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D3E1C-3904-A66A-15E8-77D50436C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Prosperity toss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9F417-31B3-739E-5532-0B47C0AE7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61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6674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DCD01-E74F-1E51-C0F4-EE687AC5D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D35A5F-9A03-8F47-9902-7E78B46D4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EC55E-0F45-33FD-86D4-F75538A13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One foot in the door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E7077-791B-4C1A-03BB-0ACC6C578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4583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1B562-292A-4E25-5C02-69D7B82CC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725FC-5FEB-98C8-6915-28B409B52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6EF96-0541-6755-D75D-4E72BDFBF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Blanket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77FA-846D-44D7-061D-4E2C0FFE5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643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877E6-ECBD-37E2-75F7-27129207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06336-E9D9-42B6-825F-D207ABA77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BC3D5-4642-D335-26BB-153851081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Forget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715A4-8C10-3B41-C57B-AAFCDCAB7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7D530-B3D6-4B31-8285-8C9E11BC776B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432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F72E-CCA8-0FCE-AB41-F9E06BC20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DAFDE-A9A9-4667-3509-2185623BA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0E0E9-9A89-A1E9-6451-5B5F91B4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C50BD-E05A-31BB-6EC5-9FE7E7041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B557C-E1CB-2C62-463D-FB987D77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14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B2B0D-58E2-0D1C-BD87-A207D9EF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CA5AC-5A52-9CD7-C9E7-18EE211F5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C875D-32A0-0C5B-3810-7983E4A8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16817-CD8C-D7FA-348D-C469DAA7D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DFEB9-E269-4102-8415-70A06A68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599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686570-6B41-11B7-5FD2-2706BE90E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CD717-3854-4228-3A26-BB70E696B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72938-149A-06C3-7DFC-973B19A8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6E52C-CCE3-5F05-C8D6-95023C0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3C795-47D5-4FA3-B153-69D611F4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420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870F-96E3-A4EF-3017-C557BAD4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0344B-95AD-D8EA-BEA5-6CF4E847E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0D91-9E44-88FB-4A4C-3C51C2D51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E7720-13F0-43D4-2A5F-C0DA05C6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A4FB-3196-C909-1E43-7CBA78FA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406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76C3-3258-A8A1-64CA-DC133D54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BD409-B626-74D4-064A-8D47E35A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07CB8-7AF7-E8B5-EBF6-B103F3E7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39F2A-8E40-C402-6A40-93BA7655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7A53-5631-9A35-02F0-B32FF736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946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235B-9415-EF7A-03EB-32A488CE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ED6B-068A-7349-1BD5-579A424A2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2C154-BF94-71DB-4DE8-C4BD65E52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919C5-6629-1A26-E8F4-D32616C5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8DA0E-FC8B-6AF2-CED9-B31DB860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5E748-FD90-1366-E2C6-CE92E72F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924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82EE-72F1-7C56-477E-A8BA4287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E23DE-1EED-7B6C-5A2F-215CD0D20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83ADF-3ADA-AE5B-CBE2-6F8B08C72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12DED7-1028-DA61-692D-232CD7B78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60663-E78D-74DC-863D-8903B165B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1E3A6-0A34-1CAA-1E9B-B9BA0645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DB144-A943-4E05-568E-1E2DE18D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85DD45-341F-CBA5-3BAF-947A1AE4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082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8D25-F22C-1729-904B-767CAF3F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4E43CE-5339-BA31-91F8-836E15AE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13BCB-A3DB-A8D5-AE10-A11F2899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64403-6F0E-BB9C-E63F-AE75ED92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103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12AC91-E979-090A-8F13-15589AAD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BF17D0-EAAA-8D87-351C-73A341E4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6BFE3-177A-058A-1B98-1AF58BA8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843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64EB-9D21-C52B-F185-9E157F6B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2CC9D-1B7D-FCE6-C591-AB5BE844A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66240-6C7E-6C2E-0AFF-1CF8E09C6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55086-2C60-3956-8F82-C6A5D2A2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5489F-14C0-8656-1D9A-9577E9912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6BB17-973E-B977-0198-1102CBF2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913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B8390-9243-5447-9A98-0D1B6E878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0F5B6C-4DA2-B17C-4F56-C7BFA6AE4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0A789-B031-8DEE-20E1-A94C98F41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812B0-2402-3A68-53F6-95500ECC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69465-A3A9-FD12-1F11-E6010417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5EE8B-FBFE-E6BE-6733-2910BB7F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698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2D710-159C-947C-EC34-F7F3E604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81650-5616-7CAF-08B1-080C611E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A714D-2CA6-F12D-5FAC-A4D785C08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93ABB8-3633-43FC-A232-0480C520CF33}" type="datetimeFigureOut">
              <a:rPr lang="en-SG" smtClean="0"/>
              <a:t>5/10/25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6E0A3-C51C-1E7A-FB50-0F6A5687A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DD91F-3105-CCBF-FC88-D9CCD527B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C1D0CE-CA7C-4F0B-8E57-0DB10AF1454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000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customXml" Target="../ink/ink2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DC5FF-04C0-05C6-9E4C-1E35D713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4" y="2174650"/>
            <a:ext cx="9579429" cy="2364695"/>
          </a:xfrm>
        </p:spPr>
        <p:txBody>
          <a:bodyPr>
            <a:normAutofit/>
          </a:bodyPr>
          <a:lstStyle/>
          <a:p>
            <a:pPr algn="ctr"/>
            <a:r>
              <a:rPr lang="en-GB" sz="7200" b="1" dirty="0">
                <a:solidFill>
                  <a:srgbClr val="BB3B3C"/>
                </a:solidFill>
                <a:latin typeface="Montserrat" pitchFamily="2" charset="77"/>
              </a:rPr>
              <a:t>GUESS THE WORD</a:t>
            </a:r>
          </a:p>
        </p:txBody>
      </p:sp>
      <p:pic>
        <p:nvPicPr>
          <p:cNvPr id="4" name="Picture 3" descr="A yellow logo with a black background&#10;&#10;AI-generated content may be incorrect.">
            <a:extLst>
              <a:ext uri="{FF2B5EF4-FFF2-40B4-BE49-F238E27FC236}">
                <a16:creationId xmlns:a16="http://schemas.microsoft.com/office/drawing/2014/main" id="{853A895E-DF4A-FB30-D30B-AA191181F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65" y="185057"/>
            <a:ext cx="1610868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2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2CBAD-DA25-FBC6-64CC-40D0A7BFE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3C7C-764B-6C84-D1DD-2868C3F6E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96112"/>
            <a:ext cx="12192000" cy="5285232"/>
          </a:xfrm>
        </p:spPr>
        <p:txBody>
          <a:bodyPr>
            <a:noAutofit/>
          </a:bodyPr>
          <a:lstStyle/>
          <a:p>
            <a:r>
              <a:rPr lang="en-SG" sz="10000" b="1" dirty="0">
                <a:latin typeface="Montserrat" pitchFamily="2" charset="77"/>
              </a:rPr>
              <a:t>GET IT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>
                <a:latin typeface="Montserrat" pitchFamily="2" charset="77"/>
              </a:rPr>
              <a:t>GET IT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>
                <a:latin typeface="Montserrat" pitchFamily="2" charset="77"/>
              </a:rPr>
              <a:t>GET IT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>
                <a:latin typeface="Montserrat" pitchFamily="2" charset="77"/>
              </a:rPr>
              <a:t>GET IT</a:t>
            </a:r>
          </a:p>
        </p:txBody>
      </p:sp>
    </p:spTree>
    <p:extLst>
      <p:ext uri="{BB962C8B-B14F-4D97-AF65-F5344CB8AC3E}">
        <p14:creationId xmlns:p14="http://schemas.microsoft.com/office/powerpoint/2010/main" val="462380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8B275-7836-7858-26E5-A3D5FD4FD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CE7FA-CFE0-B9CD-9453-8A27B8892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0432"/>
            <a:ext cx="12192000" cy="2999232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ROOD</a:t>
            </a:r>
          </a:p>
        </p:txBody>
      </p:sp>
    </p:spTree>
    <p:extLst>
      <p:ext uri="{BB962C8B-B14F-4D97-AF65-F5344CB8AC3E}">
        <p14:creationId xmlns:p14="http://schemas.microsoft.com/office/powerpoint/2010/main" val="1085785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FEAFD-816E-CA77-DADB-A3B69903E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15FE-B420-2A6A-17A0-C5B35E0EE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4645" y="2521974"/>
            <a:ext cx="5220930" cy="1647690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BUSH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13F82F-DD2A-1370-7E67-596DB28B731D}"/>
              </a:ext>
            </a:extLst>
          </p:cNvPr>
          <p:cNvSpPr txBox="1">
            <a:spLocks/>
          </p:cNvSpPr>
          <p:nvPr/>
        </p:nvSpPr>
        <p:spPr>
          <a:xfrm>
            <a:off x="3244645" y="860326"/>
            <a:ext cx="5220930" cy="1647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0000" dirty="0">
                <a:latin typeface="Montserrat" pitchFamily="2" charset="77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503FF2-83BE-ECFB-30B3-B0A2B5049512}"/>
              </a:ext>
            </a:extLst>
          </p:cNvPr>
          <p:cNvSpPr txBox="1">
            <a:spLocks/>
          </p:cNvSpPr>
          <p:nvPr/>
        </p:nvSpPr>
        <p:spPr>
          <a:xfrm>
            <a:off x="6907168" y="2581361"/>
            <a:ext cx="5220930" cy="1647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0000" dirty="0">
                <a:latin typeface="Montserrat" pitchFamily="2" charset="77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05A2C-2F58-0990-841F-F15D1331826F}"/>
              </a:ext>
            </a:extLst>
          </p:cNvPr>
          <p:cNvSpPr txBox="1">
            <a:spLocks/>
          </p:cNvSpPr>
          <p:nvPr/>
        </p:nvSpPr>
        <p:spPr>
          <a:xfrm>
            <a:off x="3244645" y="4361783"/>
            <a:ext cx="5220930" cy="1647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0000" dirty="0">
                <a:latin typeface="Montserrat" pitchFamily="2" charset="77"/>
              </a:rPr>
              <a:t>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49FBA4-8DBB-9965-78CF-A768F3FC4285}"/>
              </a:ext>
            </a:extLst>
          </p:cNvPr>
          <p:cNvSpPr txBox="1">
            <a:spLocks/>
          </p:cNvSpPr>
          <p:nvPr/>
        </p:nvSpPr>
        <p:spPr>
          <a:xfrm>
            <a:off x="0" y="2551668"/>
            <a:ext cx="5220930" cy="1647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0000" dirty="0">
                <a:latin typeface="Montserrat" pitchFamily="2" charset="77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61625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DEF94-0784-9735-AAE5-A43D008B9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7DE1-541B-6B94-AFA6-9EF0E8399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0432"/>
            <a:ext cx="12192000" cy="2999232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MILL1ON</a:t>
            </a:r>
          </a:p>
        </p:txBody>
      </p:sp>
    </p:spTree>
    <p:extLst>
      <p:ext uri="{BB962C8B-B14F-4D97-AF65-F5344CB8AC3E}">
        <p14:creationId xmlns:p14="http://schemas.microsoft.com/office/powerpoint/2010/main" val="2978886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C0E6A-6467-8AA0-63C8-D6155DD1E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D6B93-43EE-CAEE-44B3-699E0E958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170432"/>
            <a:ext cx="8735960" cy="2999232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SHIP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2FBB3A-5F04-30A6-C06D-5B12758F7CCE}"/>
              </a:ext>
            </a:extLst>
          </p:cNvPr>
          <p:cNvCxnSpPr/>
          <p:nvPr/>
        </p:nvCxnSpPr>
        <p:spPr>
          <a:xfrm flipH="1">
            <a:off x="2212257" y="3834581"/>
            <a:ext cx="4694903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269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B2C72-5C38-A933-9297-F462B8A6A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7418-5670-3B98-B3C4-D1DBF20E7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70431"/>
            <a:ext cx="12192000" cy="4979645"/>
          </a:xfrm>
        </p:spPr>
        <p:txBody>
          <a:bodyPr>
            <a:normAutofit fontScale="90000"/>
          </a:bodyPr>
          <a:lstStyle/>
          <a:p>
            <a:r>
              <a:rPr lang="en-SG" sz="10000" b="1" dirty="0">
                <a:latin typeface="Montserrat" pitchFamily="2" charset="77"/>
              </a:rPr>
              <a:t>H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>
                <a:latin typeface="Montserrat" pitchFamily="2" charset="77"/>
              </a:rPr>
              <a:t>I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>
                <a:latin typeface="Montserrat" pitchFamily="2" charset="77"/>
              </a:rPr>
              <a:t>L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 err="1">
                <a:latin typeface="Montserrat" pitchFamily="2" charset="77"/>
              </a:rPr>
              <a:t>L</a:t>
            </a:r>
            <a:endParaRPr lang="en-SG" sz="10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67155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ADF26-9C89-6DA0-3DFD-56121B5B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C1C2-9CE7-5803-6457-1CFEEFC83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555" y="560440"/>
            <a:ext cx="4311446" cy="5869857"/>
          </a:xfrm>
        </p:spPr>
        <p:txBody>
          <a:bodyPr>
            <a:noAutofit/>
          </a:bodyPr>
          <a:lstStyle/>
          <a:p>
            <a:r>
              <a:rPr lang="en-SG" sz="8000" b="1" dirty="0">
                <a:latin typeface="Montserrat" pitchFamily="2" charset="77"/>
              </a:rPr>
              <a:t>ISSUES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 err="1">
                <a:latin typeface="Montserrat" pitchFamily="2" charset="77"/>
              </a:rPr>
              <a:t>ISSUES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 err="1">
                <a:latin typeface="Montserrat" pitchFamily="2" charset="77"/>
              </a:rPr>
              <a:t>ISSUES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 err="1">
                <a:latin typeface="Montserrat" pitchFamily="2" charset="77"/>
              </a:rPr>
              <a:t>ISSUES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 err="1">
                <a:latin typeface="Montserrat" pitchFamily="2" charset="77"/>
              </a:rPr>
              <a:t>ISSUES</a:t>
            </a:r>
            <a:endParaRPr lang="en-SG" sz="8000" b="1" dirty="0"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8C652E-2027-B830-B683-C47CF60EDF08}"/>
              </a:ext>
            </a:extLst>
          </p:cNvPr>
          <p:cNvSpPr txBox="1">
            <a:spLocks/>
          </p:cNvSpPr>
          <p:nvPr/>
        </p:nvSpPr>
        <p:spPr>
          <a:xfrm>
            <a:off x="6096000" y="560440"/>
            <a:ext cx="4311446" cy="58698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8000" b="1" dirty="0">
                <a:latin typeface="Montserrat" pitchFamily="2" charset="77"/>
              </a:rPr>
              <a:t>ISSUES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>
                <a:latin typeface="Montserrat" pitchFamily="2" charset="77"/>
              </a:rPr>
              <a:t>ISSUES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>
                <a:latin typeface="Montserrat" pitchFamily="2" charset="77"/>
              </a:rPr>
              <a:t>ISSUES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>
                <a:latin typeface="Montserrat" pitchFamily="2" charset="77"/>
              </a:rPr>
              <a:t>ISSUES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>
                <a:latin typeface="Montserrat" pitchFamily="2" charset="77"/>
              </a:rPr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3657269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74247-FEAA-8D96-E5F7-4A6300E02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CB48-8C6E-2FF9-693E-A8E433804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22576"/>
            <a:ext cx="12192000" cy="1975103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READ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0139E7-1EEB-B14D-D9ED-8CF493EB0AA1}"/>
              </a:ext>
            </a:extLst>
          </p:cNvPr>
          <p:cNvCxnSpPr>
            <a:cxnSpLocks/>
          </p:cNvCxnSpPr>
          <p:nvPr/>
        </p:nvCxnSpPr>
        <p:spPr>
          <a:xfrm>
            <a:off x="3973285" y="4185629"/>
            <a:ext cx="4245429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A0A33F-FA49-9932-5FAA-275054D7323C}"/>
              </a:ext>
            </a:extLst>
          </p:cNvPr>
          <p:cNvCxnSpPr>
            <a:cxnSpLocks/>
          </p:cNvCxnSpPr>
          <p:nvPr/>
        </p:nvCxnSpPr>
        <p:spPr>
          <a:xfrm>
            <a:off x="3973285" y="2710397"/>
            <a:ext cx="4245429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92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1AE18-094F-352E-DC9E-7A98A3FE9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F83E-5C13-5CE0-1958-270EF717D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76272"/>
            <a:ext cx="12192000" cy="2615183"/>
          </a:xfrm>
        </p:spPr>
        <p:txBody>
          <a:bodyPr>
            <a:normAutofit fontScale="90000"/>
          </a:bodyPr>
          <a:lstStyle/>
          <a:p>
            <a:r>
              <a:rPr lang="en-SG" sz="11100" b="1" dirty="0">
                <a:latin typeface="Montserrat" pitchFamily="2" charset="77"/>
              </a:rPr>
              <a:t>BLOOD</a:t>
            </a:r>
            <a:r>
              <a:rPr lang="en-SG" sz="11100" dirty="0">
                <a:latin typeface="Montserrat" pitchFamily="2" charset="77"/>
              </a:rPr>
              <a:t> </a:t>
            </a:r>
            <a:br>
              <a:rPr lang="en-SG" sz="11100" dirty="0">
                <a:latin typeface="Montserrat" pitchFamily="2" charset="77"/>
              </a:rPr>
            </a:br>
            <a:r>
              <a:rPr lang="en-SG" sz="11100" dirty="0">
                <a:latin typeface="Montserrat" pitchFamily="2" charset="77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936209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34701-42E8-2416-5E86-6D799869E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952F9-C8B4-9CF9-4534-B5FD64DF1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05456"/>
            <a:ext cx="12192000" cy="1847088"/>
          </a:xfrm>
        </p:spPr>
        <p:txBody>
          <a:bodyPr>
            <a:normAutofit/>
          </a:bodyPr>
          <a:lstStyle/>
          <a:p>
            <a:r>
              <a:rPr lang="en-SG" sz="9600" b="1" dirty="0">
                <a:latin typeface="Montserrat" pitchFamily="2" charset="77"/>
              </a:rPr>
              <a:t>Vision </a:t>
            </a:r>
            <a:r>
              <a:rPr lang="en-SG" sz="9600" b="1" dirty="0" err="1">
                <a:latin typeface="Montserrat" pitchFamily="2" charset="77"/>
              </a:rPr>
              <a:t>Vision</a:t>
            </a:r>
            <a:endParaRPr lang="en-SG" sz="96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533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CD59-3536-EE2A-049B-81433C59C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6529"/>
            <a:ext cx="9144000" cy="4247923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AGE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u="sng" dirty="0" err="1">
                <a:latin typeface="Montserrat" pitchFamily="2" charset="77"/>
              </a:rPr>
              <a:t>AGE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 err="1">
                <a:latin typeface="Montserrat" pitchFamily="2" charset="77"/>
              </a:rPr>
              <a:t>AGE</a:t>
            </a:r>
            <a:endParaRPr lang="en-SG" sz="10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1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0136D-0324-F2C6-A403-AF30E2ED2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EB31-E039-B2F6-3118-3254598CF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847088"/>
          </a:xfrm>
        </p:spPr>
        <p:txBody>
          <a:bodyPr>
            <a:normAutofit/>
          </a:bodyPr>
          <a:lstStyle/>
          <a:p>
            <a:r>
              <a:rPr lang="en-SG" sz="11100" b="1" dirty="0">
                <a:latin typeface="Montserrat" pitchFamily="2" charset="77"/>
              </a:rPr>
              <a:t>Frequency</a:t>
            </a:r>
            <a:endParaRPr lang="en-SG" sz="1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51646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0B637-335B-90BB-D2CE-915F625C5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D32F-7DA6-7DF7-12DF-C6D56584B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05456"/>
            <a:ext cx="12192000" cy="1847088"/>
          </a:xfrm>
        </p:spPr>
        <p:txBody>
          <a:bodyPr>
            <a:normAutofit/>
          </a:bodyPr>
          <a:lstStyle/>
          <a:p>
            <a:r>
              <a:rPr lang="en-SG" sz="11100" b="1" dirty="0">
                <a:latin typeface="Montserrat" pitchFamily="2" charset="77"/>
              </a:rPr>
              <a:t>JOB</a:t>
            </a:r>
            <a:endParaRPr lang="en-SG" sz="11100" dirty="0"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D6A368-EFE0-B2F3-C69F-0C2B095A6D8C}"/>
              </a:ext>
            </a:extLst>
          </p:cNvPr>
          <p:cNvSpPr/>
          <p:nvPr/>
        </p:nvSpPr>
        <p:spPr>
          <a:xfrm>
            <a:off x="3986784" y="2560320"/>
            <a:ext cx="4169664" cy="1755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7393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42723-E336-8F17-9098-83C1ACE5F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8856-F87D-95E5-58F0-1FE432E86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9616"/>
            <a:ext cx="12192000" cy="4114800"/>
          </a:xfrm>
        </p:spPr>
        <p:txBody>
          <a:bodyPr>
            <a:normAutofit fontScale="90000"/>
          </a:bodyPr>
          <a:lstStyle/>
          <a:p>
            <a:r>
              <a:rPr lang="en-SG" sz="11100" b="1" dirty="0">
                <a:latin typeface="Montserrat" pitchFamily="2" charset="77"/>
              </a:rPr>
              <a:t>2. BLAME</a:t>
            </a:r>
            <a:br>
              <a:rPr lang="en-SG" sz="11100" b="1" dirty="0">
                <a:latin typeface="Montserrat" pitchFamily="2" charset="77"/>
              </a:rPr>
            </a:br>
            <a:r>
              <a:rPr lang="en-SG" sz="11100" b="1" dirty="0">
                <a:latin typeface="Montserrat" pitchFamily="2" charset="77"/>
              </a:rPr>
              <a:t>3. BLAME</a:t>
            </a:r>
            <a:br>
              <a:rPr lang="en-SG" sz="11100" b="1" dirty="0">
                <a:latin typeface="Montserrat" pitchFamily="2" charset="77"/>
              </a:rPr>
            </a:br>
            <a:r>
              <a:rPr lang="en-SG" sz="11100" b="1" dirty="0">
                <a:latin typeface="Montserrat" pitchFamily="2" charset="77"/>
              </a:rPr>
              <a:t>4. BLAME</a:t>
            </a:r>
            <a:endParaRPr lang="en-SG" sz="1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5802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EEF62-4EDE-AC09-CC49-820EA5450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A1B6C-F624-0FF9-B1C1-609EE1E39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841248"/>
            <a:ext cx="6096000" cy="5614416"/>
          </a:xfrm>
        </p:spPr>
        <p:txBody>
          <a:bodyPr>
            <a:normAutofit fontScale="90000"/>
          </a:bodyPr>
          <a:lstStyle/>
          <a:p>
            <a:r>
              <a:rPr lang="en-SG" sz="11100" b="1" dirty="0">
                <a:latin typeface="Montserrat" pitchFamily="2" charset="77"/>
              </a:rPr>
              <a:t>T</a:t>
            </a:r>
            <a:br>
              <a:rPr lang="en-SG" sz="11100" b="1" dirty="0">
                <a:latin typeface="Montserrat" pitchFamily="2" charset="77"/>
              </a:rPr>
            </a:br>
            <a:r>
              <a:rPr lang="en-SG" sz="11100" b="1" dirty="0" err="1">
                <a:latin typeface="Montserrat" pitchFamily="2" charset="77"/>
              </a:rPr>
              <a:t>T</a:t>
            </a:r>
            <a:br>
              <a:rPr lang="en-SG" sz="11100" b="1" dirty="0">
                <a:latin typeface="Montserrat" pitchFamily="2" charset="77"/>
              </a:rPr>
            </a:br>
            <a:r>
              <a:rPr lang="en-SG" sz="11100" b="1" dirty="0" err="1">
                <a:latin typeface="Montserrat" pitchFamily="2" charset="77"/>
              </a:rPr>
              <a:t>T</a:t>
            </a:r>
            <a:br>
              <a:rPr lang="en-SG" sz="11100" b="1" dirty="0">
                <a:latin typeface="Montserrat" pitchFamily="2" charset="77"/>
              </a:rPr>
            </a:br>
            <a:r>
              <a:rPr lang="en-SG" sz="11100" b="1" dirty="0" err="1">
                <a:latin typeface="Montserrat" pitchFamily="2" charset="77"/>
              </a:rPr>
              <a:t>T</a:t>
            </a:r>
            <a:endParaRPr lang="en-SG" sz="11100" dirty="0"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ED8792-E797-2F99-CC3C-B6B8F38AA7AF}"/>
              </a:ext>
            </a:extLst>
          </p:cNvPr>
          <p:cNvSpPr txBox="1">
            <a:spLocks/>
          </p:cNvSpPr>
          <p:nvPr/>
        </p:nvSpPr>
        <p:spPr>
          <a:xfrm>
            <a:off x="4669536" y="2560320"/>
            <a:ext cx="6096000" cy="1755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b="1" dirty="0">
                <a:latin typeface="Montserrat" pitchFamily="2" charset="77"/>
              </a:rPr>
              <a:t>YEARS</a:t>
            </a:r>
            <a:endParaRPr lang="en-SG" sz="1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217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43BB5-B81F-3793-E5F6-AE4F3AB9A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2254-FC65-DBC3-433D-EAF094343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841248"/>
            <a:ext cx="6096000" cy="5614416"/>
          </a:xfrm>
        </p:spPr>
        <p:txBody>
          <a:bodyPr>
            <a:noAutofit/>
          </a:bodyPr>
          <a:lstStyle/>
          <a:p>
            <a:r>
              <a:rPr lang="en-SG" sz="8000" b="1" dirty="0">
                <a:latin typeface="Montserrat" pitchFamily="2" charset="77"/>
              </a:rPr>
              <a:t>S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>
                <a:latin typeface="Montserrat" pitchFamily="2" charset="77"/>
              </a:rPr>
              <a:t>T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>
                <a:latin typeface="Montserrat" pitchFamily="2" charset="77"/>
              </a:rPr>
              <a:t>A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>
                <a:latin typeface="Montserrat" pitchFamily="2" charset="77"/>
              </a:rPr>
              <a:t>N</a:t>
            </a:r>
            <a:br>
              <a:rPr lang="en-SG" sz="8000" b="1" dirty="0">
                <a:latin typeface="Montserrat" pitchFamily="2" charset="77"/>
              </a:rPr>
            </a:br>
            <a:r>
              <a:rPr lang="en-SG" sz="8000" b="1" dirty="0">
                <a:latin typeface="Montserrat" pitchFamily="2" charset="77"/>
              </a:rPr>
              <a:t>D</a:t>
            </a:r>
            <a:endParaRPr lang="en-SG" sz="8000" dirty="0"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BF1572-04F5-D012-8248-CFDA8390A0AE}"/>
              </a:ext>
            </a:extLst>
          </p:cNvPr>
          <p:cNvSpPr txBox="1">
            <a:spLocks/>
          </p:cNvSpPr>
          <p:nvPr/>
        </p:nvSpPr>
        <p:spPr>
          <a:xfrm>
            <a:off x="4669536" y="2560320"/>
            <a:ext cx="6096000" cy="1755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b="1" dirty="0">
                <a:latin typeface="Montserrat" pitchFamily="2" charset="77"/>
              </a:rPr>
              <a:t>ME</a:t>
            </a:r>
            <a:endParaRPr lang="en-SG" sz="1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05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59D33-F91A-02AD-8E05-3130A8BFB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EC89D5-250F-04D4-423A-7300F700294D}"/>
              </a:ext>
            </a:extLst>
          </p:cNvPr>
          <p:cNvSpPr txBox="1">
            <a:spLocks/>
          </p:cNvSpPr>
          <p:nvPr/>
        </p:nvSpPr>
        <p:spPr>
          <a:xfrm>
            <a:off x="0" y="3584448"/>
            <a:ext cx="12192000" cy="1755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b="1" dirty="0">
                <a:latin typeface="Montserrat" pitchFamily="2" charset="77"/>
              </a:rPr>
              <a:t>YOU’RE</a:t>
            </a:r>
            <a:endParaRPr lang="en-SG" sz="11100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225D0-D402-1BB2-4296-75CA8744D910}"/>
              </a:ext>
            </a:extLst>
          </p:cNvPr>
          <p:cNvSpPr txBox="1">
            <a:spLocks/>
          </p:cNvSpPr>
          <p:nvPr/>
        </p:nvSpPr>
        <p:spPr>
          <a:xfrm>
            <a:off x="0" y="2200656"/>
            <a:ext cx="12192000" cy="1755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0800" b="1" dirty="0">
                <a:latin typeface="Montserrat" pitchFamily="2" charset="77"/>
              </a:rPr>
              <a:t>ARREST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E5B57F-09E0-081F-0F10-2BE19FA167A3}"/>
              </a:ext>
            </a:extLst>
          </p:cNvPr>
          <p:cNvCxnSpPr>
            <a:cxnSpLocks/>
          </p:cNvCxnSpPr>
          <p:nvPr/>
        </p:nvCxnSpPr>
        <p:spPr>
          <a:xfrm>
            <a:off x="3973285" y="3752813"/>
            <a:ext cx="4245429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519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4BCDE-694D-74DA-3FFE-F84E223EA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867C-1D06-2873-7C53-C3A2C86D3A79}"/>
              </a:ext>
            </a:extLst>
          </p:cNvPr>
          <p:cNvSpPr txBox="1">
            <a:spLocks/>
          </p:cNvSpPr>
          <p:nvPr/>
        </p:nvSpPr>
        <p:spPr>
          <a:xfrm>
            <a:off x="0" y="2255520"/>
            <a:ext cx="12192000" cy="1755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0800" b="1" dirty="0">
                <a:latin typeface="Montserrat" pitchFamily="2" charset="77"/>
              </a:rPr>
              <a:t>DO </a:t>
            </a:r>
            <a:r>
              <a:rPr lang="en-SG" sz="10800" b="1" dirty="0" err="1">
                <a:latin typeface="Montserrat" pitchFamily="2" charset="77"/>
              </a:rPr>
              <a:t>DO</a:t>
            </a:r>
            <a:r>
              <a:rPr lang="en-SG" sz="10800" b="1" dirty="0">
                <a:latin typeface="Montserrat" pitchFamily="2" charset="77"/>
              </a:rPr>
              <a:t> LIST</a:t>
            </a:r>
          </a:p>
        </p:txBody>
      </p:sp>
    </p:spTree>
    <p:extLst>
      <p:ext uri="{BB962C8B-B14F-4D97-AF65-F5344CB8AC3E}">
        <p14:creationId xmlns:p14="http://schemas.microsoft.com/office/powerpoint/2010/main" val="2288470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55E20-F405-17F7-D505-F2C9806CF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D383-D1DE-CB7E-7D2A-A512B30D8930}"/>
              </a:ext>
            </a:extLst>
          </p:cNvPr>
          <p:cNvSpPr txBox="1">
            <a:spLocks/>
          </p:cNvSpPr>
          <p:nvPr/>
        </p:nvSpPr>
        <p:spPr>
          <a:xfrm>
            <a:off x="0" y="2255520"/>
            <a:ext cx="12192000" cy="1755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2000" b="1" dirty="0">
                <a:latin typeface="Montserrat" pitchFamily="2" charset="77"/>
              </a:rPr>
              <a:t>LEAST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2FE8092C-000A-2D06-AC36-AC84ED388580}"/>
              </a:ext>
            </a:extLst>
          </p:cNvPr>
          <p:cNvSpPr/>
          <p:nvPr/>
        </p:nvSpPr>
        <p:spPr>
          <a:xfrm>
            <a:off x="4459515" y="2421544"/>
            <a:ext cx="1248229" cy="1423599"/>
          </a:xfrm>
          <a:prstGeom prst="mathMultiply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45437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862B-ED06-AF11-E9BD-2BCA1864D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F83C5-00DB-784F-7437-5D744813D3EB}"/>
              </a:ext>
            </a:extLst>
          </p:cNvPr>
          <p:cNvSpPr txBox="1">
            <a:spLocks/>
          </p:cNvSpPr>
          <p:nvPr/>
        </p:nvSpPr>
        <p:spPr>
          <a:xfrm>
            <a:off x="0" y="3736848"/>
            <a:ext cx="12192000" cy="1755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0000" b="1" dirty="0">
                <a:latin typeface="Aptos Black" panose="020F0502020204030204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2AADD9-C270-4F12-0D3C-D48FC6ABF13F}"/>
              </a:ext>
            </a:extLst>
          </p:cNvPr>
          <p:cNvSpPr/>
          <p:nvPr/>
        </p:nvSpPr>
        <p:spPr>
          <a:xfrm>
            <a:off x="6096000" y="2176272"/>
            <a:ext cx="432816" cy="3291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582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6A61B-5B30-6EC7-C147-282154968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hair with legs&#10;&#10;AI-generated content may be incorrect.">
            <a:extLst>
              <a:ext uri="{FF2B5EF4-FFF2-40B4-BE49-F238E27FC236}">
                <a16:creationId xmlns:a16="http://schemas.microsoft.com/office/drawing/2014/main" id="{7D8DE5EE-D9F2-BA8A-72BA-7E92C8E8C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97" y="1670769"/>
            <a:ext cx="3533409" cy="35334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2C4AC-339B-1CF9-3054-B432D8911C1D}"/>
              </a:ext>
            </a:extLst>
          </p:cNvPr>
          <p:cNvSpPr txBox="1"/>
          <p:nvPr/>
        </p:nvSpPr>
        <p:spPr>
          <a:xfrm>
            <a:off x="7477872" y="2191249"/>
            <a:ext cx="1582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800" b="1" dirty="0">
                <a:latin typeface="Montserrat" pitchFamily="2" charset="77"/>
              </a:rPr>
              <a:t>vi</a:t>
            </a:r>
          </a:p>
        </p:txBody>
      </p:sp>
      <p:pic>
        <p:nvPicPr>
          <p:cNvPr id="3" name="Picture 2" descr="A family portrait of two people&#10;&#10;AI-generated content may be incorrect.">
            <a:extLst>
              <a:ext uri="{FF2B5EF4-FFF2-40B4-BE49-F238E27FC236}">
                <a16:creationId xmlns:a16="http://schemas.microsoft.com/office/drawing/2014/main" id="{E0FC2A0F-74EB-D316-EF13-EB1E723E5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16" y="1377260"/>
            <a:ext cx="3711207" cy="371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7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12E48-000E-1545-7F89-EE141218F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84F8-A53D-F768-C59A-469B3DF11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772" y="2455292"/>
            <a:ext cx="5878286" cy="1669143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1/4</a:t>
            </a: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5D29C0B-C835-48AA-D07B-6EE341DF59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74" y="1096405"/>
            <a:ext cx="4127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02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58E44-3D8A-907D-96DB-CA28833E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29FF-C0E6-32A8-4E18-5B598A459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68828"/>
            <a:ext cx="12192000" cy="4920343"/>
          </a:xfrm>
        </p:spPr>
        <p:txBody>
          <a:bodyPr>
            <a:noAutofit/>
          </a:bodyPr>
          <a:lstStyle/>
          <a:p>
            <a:r>
              <a:rPr lang="en-SG" sz="9000" b="1" dirty="0">
                <a:latin typeface="Montserrat" pitchFamily="2" charset="77"/>
              </a:rPr>
              <a:t>tune</a:t>
            </a:r>
            <a:br>
              <a:rPr lang="en-SG" sz="9000" b="1" dirty="0">
                <a:latin typeface="Montserrat" pitchFamily="2" charset="77"/>
              </a:rPr>
            </a:br>
            <a:r>
              <a:rPr lang="en-SG" sz="9000" b="1" dirty="0" err="1">
                <a:latin typeface="Montserrat" pitchFamily="2" charset="77"/>
              </a:rPr>
              <a:t>tune</a:t>
            </a:r>
            <a:br>
              <a:rPr lang="en-SG" sz="9000" b="1" dirty="0">
                <a:latin typeface="Montserrat" pitchFamily="2" charset="77"/>
              </a:rPr>
            </a:br>
            <a:r>
              <a:rPr lang="en-SG" sz="9000" b="1" dirty="0" err="1">
                <a:latin typeface="Montserrat" pitchFamily="2" charset="77"/>
              </a:rPr>
              <a:t>tune</a:t>
            </a:r>
            <a:br>
              <a:rPr lang="en-SG" sz="9000" b="1" dirty="0">
                <a:latin typeface="Montserrat" pitchFamily="2" charset="77"/>
              </a:rPr>
            </a:br>
            <a:r>
              <a:rPr lang="en-SG" sz="9000" b="1" dirty="0" err="1">
                <a:latin typeface="Montserrat" pitchFamily="2" charset="77"/>
              </a:rPr>
              <a:t>tune</a:t>
            </a:r>
            <a:endParaRPr lang="en-SG" sz="90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5489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1BFDF-E255-8D6F-B292-ECBDFE648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8AC7-099F-8A16-6729-EF35F3C68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61732"/>
            <a:ext cx="12192000" cy="1305232"/>
          </a:xfrm>
        </p:spPr>
        <p:txBody>
          <a:bodyPr>
            <a:noAutofit/>
          </a:bodyPr>
          <a:lstStyle/>
          <a:p>
            <a:r>
              <a:rPr lang="en-SG" sz="9000" b="1" dirty="0">
                <a:latin typeface="Montserrat" pitchFamily="2" charset="77"/>
              </a:rPr>
              <a:t>0 2345678</a:t>
            </a:r>
            <a:endParaRPr lang="en-SG" sz="9000" dirty="0"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7CCA02F-FE60-602A-8D9D-4193720CA98C}"/>
              </a:ext>
            </a:extLst>
          </p:cNvPr>
          <p:cNvSpPr txBox="1">
            <a:spLocks/>
          </p:cNvSpPr>
          <p:nvPr/>
        </p:nvSpPr>
        <p:spPr>
          <a:xfrm>
            <a:off x="0" y="2062314"/>
            <a:ext cx="12192000" cy="1305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9000" b="1" dirty="0">
                <a:latin typeface="Montserrat" pitchFamily="2" charset="77"/>
              </a:rPr>
              <a:t>stands</a:t>
            </a:r>
            <a:endParaRPr lang="en-SG" sz="9000" dirty="0">
              <a:latin typeface="Montserrat" pitchFamily="2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FB6ED1-1660-2F2D-E03C-14D14B17C99E}"/>
              </a:ext>
            </a:extLst>
          </p:cNvPr>
          <p:cNvCxnSpPr/>
          <p:nvPr/>
        </p:nvCxnSpPr>
        <p:spPr>
          <a:xfrm>
            <a:off x="3229897" y="3429000"/>
            <a:ext cx="5722374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6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F2EAF-339A-8E38-4E7A-CAF34A24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B9A9-6DC6-2426-5049-5C1B06501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90171"/>
            <a:ext cx="12192000" cy="2688655"/>
          </a:xfrm>
        </p:spPr>
        <p:txBody>
          <a:bodyPr>
            <a:noAutofit/>
          </a:bodyPr>
          <a:lstStyle/>
          <a:p>
            <a:r>
              <a:rPr lang="en-SG" sz="9000" b="1" dirty="0">
                <a:latin typeface="Montserrat" pitchFamily="2" charset="77"/>
              </a:rPr>
              <a:t>vice + vice</a:t>
            </a:r>
            <a:endParaRPr lang="en-SG" sz="90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65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8CA48-6287-6990-C4B0-1101CEEE8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D7EC0-B867-9A19-AFCB-DCDD508DE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09599"/>
            <a:ext cx="12192000" cy="2688655"/>
          </a:xfrm>
        </p:spPr>
        <p:txBody>
          <a:bodyPr>
            <a:noAutofit/>
          </a:bodyPr>
          <a:lstStyle/>
          <a:p>
            <a:r>
              <a:rPr lang="en-SG" sz="9000" b="1" dirty="0">
                <a:latin typeface="Montserrat" pitchFamily="2" charset="77"/>
              </a:rPr>
              <a:t>Time</a:t>
            </a:r>
            <a:endParaRPr lang="en-SG" sz="9000" dirty="0"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6C863A-9DC2-01E4-E7D7-AECA779210B9}"/>
              </a:ext>
            </a:extLst>
          </p:cNvPr>
          <p:cNvSpPr txBox="1">
            <a:spLocks/>
          </p:cNvSpPr>
          <p:nvPr/>
        </p:nvSpPr>
        <p:spPr>
          <a:xfrm>
            <a:off x="0" y="1809599"/>
            <a:ext cx="12192000" cy="13711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9000" b="1" dirty="0">
                <a:latin typeface="Montserrat" pitchFamily="2" charset="77"/>
              </a:rPr>
              <a:t>Be</a:t>
            </a:r>
            <a:endParaRPr lang="en-SG" sz="9000" dirty="0">
              <a:latin typeface="Montserrat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AEF58C-9935-0583-6731-09F609F8BCE5}"/>
              </a:ext>
            </a:extLst>
          </p:cNvPr>
          <p:cNvCxnSpPr/>
          <p:nvPr/>
        </p:nvCxnSpPr>
        <p:spPr>
          <a:xfrm>
            <a:off x="3996813" y="3153926"/>
            <a:ext cx="42770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414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D8B8D-02EF-4434-6859-03BB4F8A0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79492-AEFB-C724-A177-BC9DD4AA9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2365" y="1473112"/>
            <a:ext cx="11684000" cy="5205984"/>
          </a:xfrm>
        </p:spPr>
        <p:txBody>
          <a:bodyPr>
            <a:noAutofit/>
          </a:bodyPr>
          <a:lstStyle/>
          <a:p>
            <a:pPr algn="r"/>
            <a:r>
              <a:rPr lang="en-SG" sz="8800" b="1" dirty="0">
                <a:latin typeface="Montserrat" pitchFamily="2" charset="77"/>
              </a:rPr>
              <a:t> Y</a:t>
            </a:r>
            <a:br>
              <a:rPr lang="en-SG" sz="8800" b="1" dirty="0">
                <a:latin typeface="Montserrat" pitchFamily="2" charset="77"/>
              </a:rPr>
            </a:br>
            <a:r>
              <a:rPr lang="en-SG" sz="8800" b="1" dirty="0">
                <a:latin typeface="Montserrat" pitchFamily="2" charset="77"/>
              </a:rPr>
              <a:t>N</a:t>
            </a:r>
            <a:br>
              <a:rPr lang="en-SG" sz="8800" b="1" dirty="0">
                <a:latin typeface="Montserrat" pitchFamily="2" charset="77"/>
              </a:rPr>
            </a:br>
            <a:r>
              <a:rPr lang="en-SG" sz="8800" b="1" dirty="0">
                <a:latin typeface="Montserrat" pitchFamily="2" charset="77"/>
              </a:rPr>
              <a:t>N</a:t>
            </a:r>
            <a:br>
              <a:rPr lang="en-SG" sz="8800" b="1" dirty="0">
                <a:latin typeface="Montserrat" pitchFamily="2" charset="77"/>
              </a:rPr>
            </a:br>
            <a:r>
              <a:rPr lang="en-SG" sz="8800" b="1" dirty="0">
                <a:latin typeface="Montserrat" pitchFamily="2" charset="77"/>
              </a:rPr>
              <a:t>U</a:t>
            </a:r>
            <a:br>
              <a:rPr lang="en-SG" sz="8800" b="1" dirty="0">
                <a:latin typeface="Montserrat" pitchFamily="2" charset="77"/>
              </a:rPr>
            </a:br>
            <a:r>
              <a:rPr lang="en-SG" sz="8800" b="1" dirty="0">
                <a:latin typeface="Montserrat" pitchFamily="2" charset="77"/>
              </a:rPr>
              <a:t>S</a:t>
            </a:r>
            <a:endParaRPr lang="en-SG" sz="8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003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1283C-7855-F1E5-9B4E-91F3F1F3A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ircle with a cross&#10;&#10;AI-generated content may be incorrect.">
            <a:extLst>
              <a:ext uri="{FF2B5EF4-FFF2-40B4-BE49-F238E27FC236}">
                <a16:creationId xmlns:a16="http://schemas.microsoft.com/office/drawing/2014/main" id="{FD2C04B7-8EDC-77A5-9093-05E344481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57" y="411344"/>
            <a:ext cx="6035311" cy="6035311"/>
          </a:xfrm>
          <a:prstGeom prst="rect">
            <a:avLst/>
          </a:prstGeom>
        </p:spPr>
      </p:pic>
      <p:pic>
        <p:nvPicPr>
          <p:cNvPr id="12" name="Picture 11" descr="A rocket with a fire&#10;&#10;AI-generated content may be incorrect.">
            <a:extLst>
              <a:ext uri="{FF2B5EF4-FFF2-40B4-BE49-F238E27FC236}">
                <a16:creationId xmlns:a16="http://schemas.microsoft.com/office/drawing/2014/main" id="{DC5A16AB-7E6A-46DE-B30B-F3508DA87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6" y="1956816"/>
            <a:ext cx="2687247" cy="2670048"/>
          </a:xfrm>
          <a:prstGeom prst="rect">
            <a:avLst/>
          </a:prstGeom>
        </p:spPr>
      </p:pic>
      <p:pic>
        <p:nvPicPr>
          <p:cNvPr id="14" name="Picture 13" descr="A white microscope with a black screen&#10;&#10;AI-generated content may be incorrect.">
            <a:extLst>
              <a:ext uri="{FF2B5EF4-FFF2-40B4-BE49-F238E27FC236}">
                <a16:creationId xmlns:a16="http://schemas.microsoft.com/office/drawing/2014/main" id="{97E1DF92-C2FE-2933-D21A-25C389C84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0" y="2523744"/>
            <a:ext cx="1694400" cy="25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88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621D0-A085-C29D-FFD1-E296AFA78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931F-46CE-FD20-116A-50008BDD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9616"/>
            <a:ext cx="12192000" cy="2549870"/>
          </a:xfrm>
        </p:spPr>
        <p:txBody>
          <a:bodyPr>
            <a:normAutofit/>
          </a:bodyPr>
          <a:lstStyle/>
          <a:p>
            <a:r>
              <a:rPr lang="en-SG" sz="2400" dirty="0">
                <a:latin typeface="Montserrat" pitchFamily="2" charset="77"/>
              </a:rPr>
              <a:t>scope</a:t>
            </a:r>
          </a:p>
        </p:txBody>
      </p:sp>
    </p:spTree>
    <p:extLst>
      <p:ext uri="{BB962C8B-B14F-4D97-AF65-F5344CB8AC3E}">
        <p14:creationId xmlns:p14="http://schemas.microsoft.com/office/powerpoint/2010/main" val="2352249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9424D-B722-79BD-311E-4B59CB19A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amed Picture Emoji (U+1F5BC)">
            <a:extLst>
              <a:ext uri="{FF2B5EF4-FFF2-40B4-BE49-F238E27FC236}">
                <a16:creationId xmlns:a16="http://schemas.microsoft.com/office/drawing/2014/main" id="{B8D92D2F-2C3F-A9B0-C53B-6F05AAAA7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24" y="1606296"/>
            <a:ext cx="3645408" cy="36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23,000+ Pile Of Words Stock Photos ...">
            <a:extLst>
              <a:ext uri="{FF2B5EF4-FFF2-40B4-BE49-F238E27FC236}">
                <a16:creationId xmlns:a16="http://schemas.microsoft.com/office/drawing/2014/main" id="{A4FBDD83-89E7-1485-DDC4-667253A24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01" y="1972994"/>
            <a:ext cx="4375975" cy="29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4F0DD7-35E0-E211-8FBD-D9B200953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1417" y="2701834"/>
            <a:ext cx="5558600" cy="2549870"/>
          </a:xfrm>
        </p:spPr>
        <p:txBody>
          <a:bodyPr>
            <a:noAutofit/>
          </a:bodyPr>
          <a:lstStyle/>
          <a:p>
            <a:r>
              <a:rPr lang="en-SG" sz="22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995148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68A02-E0EC-FFB0-F0C1-C8929967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0C84-C74E-56E5-207C-8C5089CAA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99616"/>
            <a:ext cx="12192000" cy="2549870"/>
          </a:xfrm>
        </p:spPr>
        <p:txBody>
          <a:bodyPr>
            <a:normAutofit/>
          </a:bodyPr>
          <a:lstStyle/>
          <a:p>
            <a:r>
              <a:rPr lang="en-SG" sz="11100" dirty="0" err="1">
                <a:latin typeface="Montserrat" pitchFamily="2" charset="77"/>
              </a:rPr>
              <a:t>familyyyyyyyy</a:t>
            </a:r>
            <a:endParaRPr lang="en-SG" sz="1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4536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8C542-3E88-DE9D-A84A-13AB1454C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5FBD3-64ED-D538-CA09-0DE3E56C1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4468"/>
            <a:ext cx="12192000" cy="5855110"/>
          </a:xfrm>
        </p:spPr>
        <p:txBody>
          <a:bodyPr>
            <a:normAutofit fontScale="90000"/>
          </a:bodyPr>
          <a:lstStyle/>
          <a:p>
            <a:r>
              <a:rPr lang="en-SG" sz="11100" dirty="0">
                <a:latin typeface="Montserrat" pitchFamily="2" charset="77"/>
              </a:rPr>
              <a:t>secret</a:t>
            </a:r>
            <a:br>
              <a:rPr lang="en-SG" sz="11100" dirty="0">
                <a:latin typeface="Montserrat" pitchFamily="2" charset="77"/>
              </a:rPr>
            </a:br>
            <a:r>
              <a:rPr lang="en-SG" sz="11100" dirty="0" err="1">
                <a:latin typeface="Montserrat" pitchFamily="2" charset="77"/>
              </a:rPr>
              <a:t>secret</a:t>
            </a:r>
            <a:br>
              <a:rPr lang="en-SG" sz="11100" dirty="0">
                <a:latin typeface="Montserrat" pitchFamily="2" charset="77"/>
              </a:rPr>
            </a:br>
            <a:r>
              <a:rPr lang="en-SG" sz="11100" dirty="0" err="1">
                <a:latin typeface="Montserrat" pitchFamily="2" charset="77"/>
              </a:rPr>
              <a:t>secret</a:t>
            </a:r>
            <a:br>
              <a:rPr lang="en-SG" sz="11100" dirty="0">
                <a:latin typeface="Montserrat" pitchFamily="2" charset="77"/>
              </a:rPr>
            </a:br>
            <a:r>
              <a:rPr lang="en-SG" sz="11100" dirty="0" err="1">
                <a:latin typeface="Montserrat" pitchFamily="2" charset="77"/>
              </a:rPr>
              <a:t>secret</a:t>
            </a:r>
            <a:endParaRPr lang="en-SG" sz="11100" dirty="0">
              <a:latin typeface="Montserrat" pitchFamily="2" charset="77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57C91FA-C0D3-346F-0F89-1FA7F2EBDAD1}"/>
              </a:ext>
            </a:extLst>
          </p:cNvPr>
          <p:cNvSpPr/>
          <p:nvPr/>
        </p:nvSpPr>
        <p:spPr>
          <a:xfrm>
            <a:off x="1415845" y="1179871"/>
            <a:ext cx="2551471" cy="64892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985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DA5D3-949B-A9BE-53C2-5C81BB6D5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1C78-9198-668B-3343-D6927E74E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35" y="2002808"/>
            <a:ext cx="12770977" cy="2888673"/>
          </a:xfrm>
        </p:spPr>
        <p:txBody>
          <a:bodyPr>
            <a:noAutofit/>
          </a:bodyPr>
          <a:lstStyle/>
          <a:p>
            <a:r>
              <a:rPr lang="en-SG" sz="10000" b="1" dirty="0">
                <a:latin typeface="Montserrat" pitchFamily="2" charset="77"/>
              </a:rPr>
              <a:t>TRAVEL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>
                <a:latin typeface="Montserrat" pitchFamily="2" charset="77"/>
              </a:rPr>
              <a:t>CCCCCCC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8302A7-69FC-6496-B61D-BA98773A957D}"/>
              </a:ext>
            </a:extLst>
          </p:cNvPr>
          <p:cNvCxnSpPr>
            <a:cxnSpLocks/>
          </p:cNvCxnSpPr>
          <p:nvPr/>
        </p:nvCxnSpPr>
        <p:spPr>
          <a:xfrm>
            <a:off x="3229429" y="3447145"/>
            <a:ext cx="578394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730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660C3-214E-26CE-04C4-4CFFC606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3F6AC-47BE-9A75-8450-B49A8FB53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4468"/>
            <a:ext cx="9571703" cy="4291777"/>
          </a:xfrm>
        </p:spPr>
        <p:txBody>
          <a:bodyPr>
            <a:normAutofit/>
          </a:bodyPr>
          <a:lstStyle/>
          <a:p>
            <a:r>
              <a:rPr lang="en-SG" sz="9400" dirty="0">
                <a:latin typeface="Montserrat" pitchFamily="2" charset="77"/>
              </a:rPr>
              <a:t>lost </a:t>
            </a:r>
            <a:r>
              <a:rPr lang="en-SG" sz="9400" dirty="0" err="1">
                <a:latin typeface="Montserrat" pitchFamily="2" charset="77"/>
              </a:rPr>
              <a:t>lost</a:t>
            </a:r>
            <a:br>
              <a:rPr lang="en-SG" sz="9400" dirty="0">
                <a:latin typeface="Montserrat" pitchFamily="2" charset="77"/>
              </a:rPr>
            </a:br>
            <a:r>
              <a:rPr lang="en-SG" sz="9400" dirty="0" err="1">
                <a:latin typeface="Montserrat" pitchFamily="2" charset="77"/>
              </a:rPr>
              <a:t>lost</a:t>
            </a:r>
            <a:r>
              <a:rPr lang="en-SG" sz="9400" dirty="0">
                <a:latin typeface="Montserrat" pitchFamily="2" charset="77"/>
              </a:rPr>
              <a:t> </a:t>
            </a:r>
            <a:r>
              <a:rPr lang="en-SG" sz="9400" dirty="0" err="1">
                <a:latin typeface="Montserrat" pitchFamily="2" charset="77"/>
              </a:rPr>
              <a:t>lost</a:t>
            </a:r>
            <a:endParaRPr lang="en-SG" sz="9400" dirty="0">
              <a:latin typeface="Montserrat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C7292A-2E03-47DE-AEC8-16552907916F}"/>
              </a:ext>
            </a:extLst>
          </p:cNvPr>
          <p:cNvSpPr txBox="1">
            <a:spLocks/>
          </p:cNvSpPr>
          <p:nvPr/>
        </p:nvSpPr>
        <p:spPr>
          <a:xfrm>
            <a:off x="-235974" y="0"/>
            <a:ext cx="3347884" cy="66662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dirty="0">
                <a:latin typeface="Montserrat" pitchFamily="2" charset="77"/>
              </a:rPr>
              <a:t>g</a:t>
            </a:r>
          </a:p>
          <a:p>
            <a:r>
              <a:rPr lang="en-SG" sz="11100" dirty="0">
                <a:latin typeface="Montserrat" pitchFamily="2" charset="77"/>
              </a:rPr>
              <a:t>n</a:t>
            </a:r>
          </a:p>
          <a:p>
            <a:r>
              <a:rPr lang="en-SG" sz="11100" dirty="0" err="1">
                <a:latin typeface="Montserrat" pitchFamily="2" charset="77"/>
              </a:rPr>
              <a:t>i</a:t>
            </a:r>
            <a:endParaRPr lang="en-SG" sz="11100" dirty="0">
              <a:latin typeface="Montserrat" pitchFamily="2" charset="77"/>
            </a:endParaRPr>
          </a:p>
          <a:p>
            <a:r>
              <a:rPr lang="en-SG" sz="11100" dirty="0">
                <a:latin typeface="Montserrat" pitchFamily="2" charset="77"/>
              </a:rPr>
              <a:t>K</a:t>
            </a:r>
          </a:p>
          <a:p>
            <a:r>
              <a:rPr lang="en-SG" sz="11100" dirty="0">
                <a:latin typeface="Montserrat" pitchFamily="2" charset="77"/>
              </a:rPr>
              <a:t>a</a:t>
            </a:r>
          </a:p>
          <a:p>
            <a:r>
              <a:rPr lang="en-SG" sz="11100" dirty="0">
                <a:latin typeface="Montserrat" pitchFamily="2" charset="77"/>
              </a:rPr>
              <a:t>m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0C27850-6060-136E-1496-EFE419F45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61" y="1592829"/>
            <a:ext cx="3347884" cy="33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52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924BB-3390-C997-7238-FCE07408E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98328-EE78-FD3F-18E3-D9E5D5B4C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2102"/>
            <a:ext cx="12192000" cy="3008670"/>
          </a:xfrm>
        </p:spPr>
        <p:txBody>
          <a:bodyPr>
            <a:normAutofit/>
          </a:bodyPr>
          <a:lstStyle/>
          <a:p>
            <a:r>
              <a:rPr lang="en-SG" sz="13000" dirty="0">
                <a:latin typeface="Montserrat" pitchFamily="2" charset="77"/>
              </a:rPr>
              <a:t>T       TH</a:t>
            </a:r>
          </a:p>
        </p:txBody>
      </p:sp>
      <p:pic>
        <p:nvPicPr>
          <p:cNvPr id="4" name="Picture 3" descr="Colorful candy roll">
            <a:extLst>
              <a:ext uri="{FF2B5EF4-FFF2-40B4-BE49-F238E27FC236}">
                <a16:creationId xmlns:a16="http://schemas.microsoft.com/office/drawing/2014/main" id="{AAB3A0B0-18CD-F063-DF1E-3968ACD1B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49" y="2644522"/>
            <a:ext cx="2403763" cy="13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70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570D8-2297-1D08-A2B8-06FEC6D0C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FF96E6-51A6-8A8E-CEF3-EC0DA0BF2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6" y="367349"/>
            <a:ext cx="10885868" cy="612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72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702B-3CB3-29FA-A2BB-8B6B83AD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1241F-51E6-B48B-7BFE-BC76F0C66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7135"/>
            <a:ext cx="12192000" cy="3097162"/>
          </a:xfrm>
        </p:spPr>
        <p:txBody>
          <a:bodyPr>
            <a:normAutofit/>
          </a:bodyPr>
          <a:lstStyle/>
          <a:p>
            <a:r>
              <a:rPr lang="en-SG" sz="14000" b="1" dirty="0">
                <a:latin typeface="Montserrat" pitchFamily="2" charset="77"/>
                <a:cs typeface="Aharoni" panose="02010803020104030203" pitchFamily="2" charset="-79"/>
              </a:rPr>
              <a:t>I’M</a:t>
            </a:r>
            <a:r>
              <a:rPr lang="en-SG" sz="14000" dirty="0">
                <a:latin typeface="Montserrat" pitchFamily="2" charset="77"/>
                <a:cs typeface="Aharoni" panose="02010803020104030203" pitchFamily="2" charset="-79"/>
              </a:rPr>
              <a:t> </a:t>
            </a:r>
            <a:r>
              <a:rPr lang="en-SG" sz="3200" dirty="0">
                <a:latin typeface="Montserrat" pitchFamily="2" charset="77"/>
                <a:cs typeface="Aharoni" panose="02010803020104030203" pitchFamily="2" charset="-79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99087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F2EE-FEEA-E8EC-B5A5-B7C1BCCD4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5C2B0-EECF-1839-EC58-2D06807F1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4468"/>
            <a:ext cx="12192000" cy="4055803"/>
          </a:xfrm>
        </p:spPr>
        <p:txBody>
          <a:bodyPr>
            <a:normAutofit/>
          </a:bodyPr>
          <a:lstStyle/>
          <a:p>
            <a:r>
              <a:rPr lang="en-SG" sz="11100" dirty="0">
                <a:latin typeface="Montserrat" pitchFamily="2" charset="77"/>
              </a:rPr>
              <a:t>LIFALLNE</a:t>
            </a:r>
          </a:p>
        </p:txBody>
      </p:sp>
    </p:spTree>
    <p:extLst>
      <p:ext uri="{BB962C8B-B14F-4D97-AF65-F5344CB8AC3E}">
        <p14:creationId xmlns:p14="http://schemas.microsoft.com/office/powerpoint/2010/main" val="1242137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6443B-432F-01D8-6C21-2CA4DD44C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7CDC-F998-2EA9-942A-E63C4B201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88135" y="929148"/>
            <a:ext cx="12004478" cy="4468762"/>
          </a:xfrm>
        </p:spPr>
        <p:txBody>
          <a:bodyPr>
            <a:normAutofit fontScale="90000"/>
          </a:bodyPr>
          <a:lstStyle/>
          <a:p>
            <a:r>
              <a:rPr lang="en-SG" sz="11100" dirty="0">
                <a:latin typeface="Montserrat" pitchFamily="2" charset="77"/>
              </a:rPr>
              <a:t>ANGLE</a:t>
            </a:r>
            <a:br>
              <a:rPr lang="en-SG" sz="11100" dirty="0">
                <a:latin typeface="Montserrat" pitchFamily="2" charset="77"/>
              </a:rPr>
            </a:br>
            <a:r>
              <a:rPr lang="en-SG" sz="11100" dirty="0" err="1">
                <a:latin typeface="Montserrat" pitchFamily="2" charset="77"/>
              </a:rPr>
              <a:t>ANGLE</a:t>
            </a:r>
            <a:br>
              <a:rPr lang="en-SG" sz="11100" dirty="0">
                <a:latin typeface="Montserrat" pitchFamily="2" charset="77"/>
              </a:rPr>
            </a:br>
            <a:r>
              <a:rPr lang="en-SG" sz="11100" dirty="0" err="1">
                <a:latin typeface="Montserrat" pitchFamily="2" charset="77"/>
              </a:rPr>
              <a:t>ANGLE</a:t>
            </a:r>
            <a:endParaRPr lang="en-SG" sz="11100" dirty="0">
              <a:latin typeface="Montserrat" pitchFamily="2" charset="77"/>
            </a:endParaRPr>
          </a:p>
        </p:txBody>
      </p:sp>
      <p:pic>
        <p:nvPicPr>
          <p:cNvPr id="4" name="Graphic 3" descr="Badge Tick1 with solid fill">
            <a:extLst>
              <a:ext uri="{FF2B5EF4-FFF2-40B4-BE49-F238E27FC236}">
                <a16:creationId xmlns:a16="http://schemas.microsoft.com/office/drawing/2014/main" id="{EEF8E5F5-0C12-A147-E2A9-E6A3EC613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1181" y="2566220"/>
            <a:ext cx="1415845" cy="1415845"/>
          </a:xfrm>
          <a:prstGeom prst="rect">
            <a:avLst/>
          </a:prstGeom>
        </p:spPr>
      </p:pic>
      <p:pic>
        <p:nvPicPr>
          <p:cNvPr id="6" name="Graphic 5" descr="Badge Cross with solid fill">
            <a:extLst>
              <a:ext uri="{FF2B5EF4-FFF2-40B4-BE49-F238E27FC236}">
                <a16:creationId xmlns:a16="http://schemas.microsoft.com/office/drawing/2014/main" id="{83304A68-B63D-79E4-0CC8-058A996E6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1181" y="1150375"/>
            <a:ext cx="1415845" cy="1415845"/>
          </a:xfrm>
          <a:prstGeom prst="rect">
            <a:avLst/>
          </a:prstGeom>
        </p:spPr>
      </p:pic>
      <p:pic>
        <p:nvPicPr>
          <p:cNvPr id="7" name="Graphic 6" descr="Badge Cross with solid fill">
            <a:extLst>
              <a:ext uri="{FF2B5EF4-FFF2-40B4-BE49-F238E27FC236}">
                <a16:creationId xmlns:a16="http://schemas.microsoft.com/office/drawing/2014/main" id="{54E68CBF-D786-AC30-CE94-98812E0AF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1181" y="3839497"/>
            <a:ext cx="1415845" cy="141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9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7B1BB-F1EA-4F9F-F07A-75EDCBDF3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16C7-90B1-FF3E-656C-EF826DC37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4468"/>
            <a:ext cx="12192000" cy="5161932"/>
          </a:xfrm>
        </p:spPr>
        <p:txBody>
          <a:bodyPr>
            <a:normAutofit/>
          </a:bodyPr>
          <a:lstStyle/>
          <a:p>
            <a:r>
              <a:rPr lang="en-SG" sz="11100" dirty="0">
                <a:latin typeface="Montserrat" pitchFamily="2" charset="77"/>
              </a:rPr>
              <a:t>BAN     ANA</a:t>
            </a:r>
            <a:br>
              <a:rPr lang="en-SG" sz="11100" dirty="0">
                <a:latin typeface="Montserrat" pitchFamily="2" charset="77"/>
              </a:rPr>
            </a:br>
            <a:endParaRPr lang="en-SG" sz="111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16921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F85CA-8612-33AD-8AB0-6FD57F301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12E8-9792-82AE-BB84-4DDAC0C55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6" y="1312610"/>
            <a:ext cx="12192000" cy="2993919"/>
          </a:xfrm>
        </p:spPr>
        <p:txBody>
          <a:bodyPr>
            <a:normAutofit/>
          </a:bodyPr>
          <a:lstStyle/>
          <a:p>
            <a:r>
              <a:rPr lang="en-SG" sz="11100" dirty="0">
                <a:latin typeface="Montserrat" pitchFamily="2" charset="77"/>
              </a:rPr>
              <a:t>now    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CAEABC-2023-63E4-ACDA-33D0BE6EE0F6}"/>
              </a:ext>
            </a:extLst>
          </p:cNvPr>
          <p:cNvSpPr txBox="1">
            <a:spLocks/>
          </p:cNvSpPr>
          <p:nvPr/>
        </p:nvSpPr>
        <p:spPr>
          <a:xfrm>
            <a:off x="19666" y="476868"/>
            <a:ext cx="11780448" cy="29939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dirty="0">
                <a:latin typeface="Montserrat" pitchFamily="2" charset="77"/>
              </a:rPr>
              <a:t>      he</a:t>
            </a:r>
          </a:p>
        </p:txBody>
      </p:sp>
    </p:spTree>
    <p:extLst>
      <p:ext uri="{BB962C8B-B14F-4D97-AF65-F5344CB8AC3E}">
        <p14:creationId xmlns:p14="http://schemas.microsoft.com/office/powerpoint/2010/main" val="3024573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6C81-DC7D-E1ED-ECA8-144CA5D07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1D3F-E71C-3B78-7B97-F3D626062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4468"/>
            <a:ext cx="12192000" cy="5161932"/>
          </a:xfrm>
        </p:spPr>
        <p:txBody>
          <a:bodyPr>
            <a:normAutofit/>
          </a:bodyPr>
          <a:lstStyle/>
          <a:p>
            <a:r>
              <a:rPr lang="en-SG" sz="11100" dirty="0">
                <a:latin typeface="Montserrat" pitchFamily="2" charset="77"/>
              </a:rPr>
              <a:t>B              B</a:t>
            </a:r>
            <a:br>
              <a:rPr lang="en-SG" sz="11100" dirty="0">
                <a:latin typeface="Montserrat" pitchFamily="2" charset="77"/>
              </a:rPr>
            </a:br>
            <a:endParaRPr lang="en-SG" sz="11100" dirty="0">
              <a:latin typeface="Montserrat" pitchFamily="2" charset="77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7C8E030-F4DC-3EE1-8C07-060B61BC47B7}"/>
              </a:ext>
            </a:extLst>
          </p:cNvPr>
          <p:cNvSpPr/>
          <p:nvPr/>
        </p:nvSpPr>
        <p:spPr>
          <a:xfrm>
            <a:off x="6744932" y="2735825"/>
            <a:ext cx="1932039" cy="8554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74F96A3-B5E2-AFDE-31A5-F3EE09CEB7C3}"/>
              </a:ext>
            </a:extLst>
          </p:cNvPr>
          <p:cNvSpPr/>
          <p:nvPr/>
        </p:nvSpPr>
        <p:spPr>
          <a:xfrm rot="10800000">
            <a:off x="3515031" y="2735825"/>
            <a:ext cx="1932039" cy="85540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ED3567-773C-568C-CFF6-14BFFD81126E}"/>
              </a:ext>
            </a:extLst>
          </p:cNvPr>
          <p:cNvGrpSpPr/>
          <p:nvPr/>
        </p:nvGrpSpPr>
        <p:grpSpPr>
          <a:xfrm>
            <a:off x="6908151" y="2079093"/>
            <a:ext cx="1605600" cy="1983600"/>
            <a:chOff x="6992570" y="2079093"/>
            <a:chExt cx="1605600" cy="19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64AEAB0-A2A4-2C67-1010-5A8A7910B578}"/>
                    </a:ext>
                  </a:extLst>
                </p14:cNvPr>
                <p14:cNvContentPartPr/>
                <p14:nvPr/>
              </p14:nvContentPartPr>
              <p14:xfrm>
                <a:off x="6992570" y="2108613"/>
                <a:ext cx="1251720" cy="1875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64AEAB0-A2A4-2C67-1010-5A8A7910B57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29570" y="2045613"/>
                  <a:ext cx="1377360" cy="20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9561FD-E772-24D8-DB41-EF6B5B8E700F}"/>
                    </a:ext>
                  </a:extLst>
                </p14:cNvPr>
                <p14:cNvContentPartPr/>
                <p14:nvPr/>
              </p14:nvContentPartPr>
              <p14:xfrm>
                <a:off x="7167890" y="2079093"/>
                <a:ext cx="1430280" cy="1983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9561FD-E772-24D8-DB41-EF6B5B8E70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04890" y="2016453"/>
                  <a:ext cx="1555920" cy="2109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12055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E04C0-0D81-CD82-73BD-FF1A4C858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E4E4-E87F-0CB3-AADE-5308856EA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133886">
            <a:off x="385062" y="873046"/>
            <a:ext cx="7669010" cy="3219127"/>
          </a:xfrm>
        </p:spPr>
        <p:txBody>
          <a:bodyPr>
            <a:normAutofit/>
          </a:bodyPr>
          <a:lstStyle/>
          <a:p>
            <a:r>
              <a:rPr lang="en-SG" sz="12000" dirty="0">
                <a:latin typeface="Montserrat" pitchFamily="2" charset="77"/>
              </a:rPr>
              <a:t>fa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A478D9-F031-8E41-0E21-DCB8D9F3E36C}"/>
              </a:ext>
            </a:extLst>
          </p:cNvPr>
          <p:cNvSpPr txBox="1">
            <a:spLocks/>
          </p:cNvSpPr>
          <p:nvPr/>
        </p:nvSpPr>
        <p:spPr>
          <a:xfrm rot="1514716">
            <a:off x="3752612" y="912682"/>
            <a:ext cx="7669010" cy="32191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2000" dirty="0" err="1">
                <a:latin typeface="Montserrat" pitchFamily="2" charset="77"/>
              </a:rPr>
              <a:t>st</a:t>
            </a:r>
            <a:endParaRPr lang="en-SG" sz="120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814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E42A-DD9B-1447-E594-2E279FD3D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8D41-E1D5-C9C9-C359-93567997E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1656"/>
            <a:ext cx="12192000" cy="1901371"/>
          </a:xfrm>
        </p:spPr>
        <p:txBody>
          <a:bodyPr>
            <a:normAutofit fontScale="90000"/>
          </a:bodyPr>
          <a:lstStyle/>
          <a:p>
            <a:r>
              <a:rPr lang="en-SG" sz="14000" b="1" dirty="0">
                <a:latin typeface="Montserrat" pitchFamily="2" charset="77"/>
              </a:rPr>
              <a:t>Q	</a:t>
            </a:r>
            <a:r>
              <a:rPr lang="en-SG" sz="12000" b="1" dirty="0">
                <a:latin typeface="Montserrat" pitchFamily="2" charset="77"/>
              </a:rPr>
              <a:t>  </a:t>
            </a:r>
            <a:r>
              <a:rPr lang="en-SG" sz="10000" b="1" dirty="0">
                <a:latin typeface="Montserrat" pitchFamily="2" charset="77"/>
              </a:rPr>
              <a:t>Me</a:t>
            </a: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1942429D-9947-3492-0428-DE7FE017DCA5}"/>
              </a:ext>
            </a:extLst>
          </p:cNvPr>
          <p:cNvSpPr/>
          <p:nvPr/>
        </p:nvSpPr>
        <p:spPr>
          <a:xfrm>
            <a:off x="3935595" y="2410584"/>
            <a:ext cx="1283226" cy="1463513"/>
          </a:xfrm>
          <a:prstGeom prst="mathMultiply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27718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8E40F-CF47-5DE5-02FE-11A30BFE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226D8-4188-3079-18B0-08DF57E2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12607"/>
            <a:ext cx="12192000" cy="2241754"/>
          </a:xfrm>
        </p:spPr>
        <p:txBody>
          <a:bodyPr>
            <a:normAutofit/>
          </a:bodyPr>
          <a:lstStyle/>
          <a:p>
            <a:r>
              <a:rPr lang="en-SG" sz="11100" dirty="0">
                <a:latin typeface="Montserrat" pitchFamily="2" charset="77"/>
              </a:rPr>
              <a:t>RUNNING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C91620-376E-0BCB-8D7B-D2D701382CDC}"/>
              </a:ext>
            </a:extLst>
          </p:cNvPr>
          <p:cNvSpPr txBox="1">
            <a:spLocks/>
          </p:cNvSpPr>
          <p:nvPr/>
        </p:nvSpPr>
        <p:spPr>
          <a:xfrm>
            <a:off x="0" y="2433484"/>
            <a:ext cx="12192000" cy="2241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dirty="0">
                <a:latin typeface="Montserrat" pitchFamily="2" charset="77"/>
              </a:rPr>
              <a:t>MT</a:t>
            </a:r>
          </a:p>
        </p:txBody>
      </p:sp>
    </p:spTree>
    <p:extLst>
      <p:ext uri="{BB962C8B-B14F-4D97-AF65-F5344CB8AC3E}">
        <p14:creationId xmlns:p14="http://schemas.microsoft.com/office/powerpoint/2010/main" val="3840995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8A19E-E2B7-2789-0657-CB750F9BC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CF66-6AAF-4BD8-53C7-A985225E2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57200" y="1312607"/>
            <a:ext cx="12192000" cy="2241754"/>
          </a:xfrm>
        </p:spPr>
        <p:txBody>
          <a:bodyPr>
            <a:normAutofit/>
          </a:bodyPr>
          <a:lstStyle/>
          <a:p>
            <a:r>
              <a:rPr lang="en-SG" sz="11100" b="1" dirty="0">
                <a:latin typeface="Montserrat" pitchFamily="2" charset="77"/>
              </a:rPr>
              <a:t>LEM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E74847-1AA7-7E5B-C44E-9C697D43D73D}"/>
              </a:ext>
            </a:extLst>
          </p:cNvPr>
          <p:cNvSpPr txBox="1">
            <a:spLocks/>
          </p:cNvSpPr>
          <p:nvPr/>
        </p:nvSpPr>
        <p:spPr>
          <a:xfrm>
            <a:off x="1047136" y="2433484"/>
            <a:ext cx="12192000" cy="2241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b="1" dirty="0">
                <a:latin typeface="Montserrat" pitchFamily="2" charset="77"/>
              </a:rPr>
              <a:t>ADE</a:t>
            </a:r>
          </a:p>
        </p:txBody>
      </p:sp>
    </p:spTree>
    <p:extLst>
      <p:ext uri="{BB962C8B-B14F-4D97-AF65-F5344CB8AC3E}">
        <p14:creationId xmlns:p14="http://schemas.microsoft.com/office/powerpoint/2010/main" val="7591463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E8FCA-DE48-14FE-57EE-FD6482589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13E0-2B87-E470-99D4-FEA46FFB9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4510" y="1907574"/>
            <a:ext cx="3126658" cy="2241754"/>
          </a:xfrm>
        </p:spPr>
        <p:txBody>
          <a:bodyPr>
            <a:normAutofit/>
          </a:bodyPr>
          <a:lstStyle/>
          <a:p>
            <a:r>
              <a:rPr lang="en-SG" sz="11100" b="1" dirty="0">
                <a:latin typeface="Montserrat" pitchFamily="2" charset="77"/>
              </a:rPr>
              <a:t>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BC871-2676-F1A4-DFF8-E5BF7B52A96D}"/>
              </a:ext>
            </a:extLst>
          </p:cNvPr>
          <p:cNvSpPr txBox="1">
            <a:spLocks/>
          </p:cNvSpPr>
          <p:nvPr/>
        </p:nvSpPr>
        <p:spPr>
          <a:xfrm rot="20855138">
            <a:off x="3478526" y="877822"/>
            <a:ext cx="3970184" cy="2241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b="1" dirty="0">
                <a:latin typeface="Montserrat" pitchFamily="2" charset="77"/>
              </a:rPr>
              <a:t>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4B10D2-A46C-ECF9-A57A-1F13F7C7E15A}"/>
              </a:ext>
            </a:extLst>
          </p:cNvPr>
          <p:cNvSpPr txBox="1">
            <a:spLocks/>
          </p:cNvSpPr>
          <p:nvPr/>
        </p:nvSpPr>
        <p:spPr>
          <a:xfrm>
            <a:off x="7500215" y="2308123"/>
            <a:ext cx="3126658" cy="2241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b="1" dirty="0">
                <a:latin typeface="Montserrat" pitchFamily="2" charset="77"/>
              </a:rPr>
              <a:t>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4B3729-9F91-AA8A-27EE-FB876FB4D054}"/>
              </a:ext>
            </a:extLst>
          </p:cNvPr>
          <p:cNvSpPr txBox="1">
            <a:spLocks/>
          </p:cNvSpPr>
          <p:nvPr/>
        </p:nvSpPr>
        <p:spPr>
          <a:xfrm rot="20855138">
            <a:off x="4568109" y="2399247"/>
            <a:ext cx="3970184" cy="2241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1100" b="1" dirty="0">
                <a:latin typeface="Montserrat" pitchFamily="2" charset="77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78216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CBEE-9EB4-72A9-1A01-901013BB3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e of American dollar banknotes">
            <a:extLst>
              <a:ext uri="{FF2B5EF4-FFF2-40B4-BE49-F238E27FC236}">
                <a16:creationId xmlns:a16="http://schemas.microsoft.com/office/drawing/2014/main" id="{42D87C69-7358-AB8F-8AE1-4CB2CF941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65" y="1352937"/>
            <a:ext cx="5294716" cy="39710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25CDA52-060E-3848-0A5C-4F0712991BDF}"/>
              </a:ext>
            </a:extLst>
          </p:cNvPr>
          <p:cNvSpPr txBox="1">
            <a:spLocks/>
          </p:cNvSpPr>
          <p:nvPr/>
        </p:nvSpPr>
        <p:spPr>
          <a:xfrm>
            <a:off x="0" y="2263878"/>
            <a:ext cx="12192000" cy="22417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SG" sz="11100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5589381-8967-1680-3750-628DA6B3D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02" y="1425892"/>
            <a:ext cx="3755342" cy="37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97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FBCCE-AFD7-F645-7CA7-0A910B72C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No sign with solid fill">
            <a:extLst>
              <a:ext uri="{FF2B5EF4-FFF2-40B4-BE49-F238E27FC236}">
                <a16:creationId xmlns:a16="http://schemas.microsoft.com/office/drawing/2014/main" id="{96D34958-F622-7C6D-9D8B-7291AC5DA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200" y="1989458"/>
            <a:ext cx="2879083" cy="2879083"/>
          </a:xfrm>
          <a:prstGeom prst="rect">
            <a:avLst/>
          </a:prstGeom>
        </p:spPr>
      </p:pic>
      <p:pic>
        <p:nvPicPr>
          <p:cNvPr id="13" name="Picture 12" descr="Crying Max The Husky">
            <a:extLst>
              <a:ext uri="{FF2B5EF4-FFF2-40B4-BE49-F238E27FC236}">
                <a16:creationId xmlns:a16="http://schemas.microsoft.com/office/drawing/2014/main" id="{AA0815FB-3D3A-5FC5-1047-2796AD04E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989327"/>
            <a:ext cx="2880360" cy="2880360"/>
          </a:xfrm>
          <a:prstGeom prst="rect">
            <a:avLst/>
          </a:prstGeom>
        </p:spPr>
      </p:pic>
      <p:pic>
        <p:nvPicPr>
          <p:cNvPr id="1026" name="Picture 2" descr="t Cry Over Spilled Milk Day ...">
            <a:extLst>
              <a:ext uri="{FF2B5EF4-FFF2-40B4-BE49-F238E27FC236}">
                <a16:creationId xmlns:a16="http://schemas.microsoft.com/office/drawing/2014/main" id="{2F68ADA5-9D2E-A639-0477-55A02A22E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941" y="2470625"/>
            <a:ext cx="2880360" cy="19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95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8BEE-4710-AADF-6D3E-058DAE486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inking Taffy Cat">
            <a:extLst>
              <a:ext uri="{FF2B5EF4-FFF2-40B4-BE49-F238E27FC236}">
                <a16:creationId xmlns:a16="http://schemas.microsoft.com/office/drawing/2014/main" id="{78989F75-7260-AE0A-226C-FD213E10A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03" y="1547735"/>
            <a:ext cx="1767397" cy="1767397"/>
          </a:xfrm>
          <a:prstGeom prst="rect">
            <a:avLst/>
          </a:prstGeom>
        </p:spPr>
      </p:pic>
      <p:pic>
        <p:nvPicPr>
          <p:cNvPr id="10" name="Picture 9" descr="Thinking Taffy Cat">
            <a:extLst>
              <a:ext uri="{FF2B5EF4-FFF2-40B4-BE49-F238E27FC236}">
                <a16:creationId xmlns:a16="http://schemas.microsoft.com/office/drawing/2014/main" id="{60D6F92B-A7C9-5FA9-634D-B5DE29370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25" y="2596654"/>
            <a:ext cx="1767397" cy="1767397"/>
          </a:xfrm>
          <a:prstGeom prst="rect">
            <a:avLst/>
          </a:prstGeom>
        </p:spPr>
      </p:pic>
      <p:pic>
        <p:nvPicPr>
          <p:cNvPr id="12" name="Picture 11" descr="Thinking Taffy Cat">
            <a:extLst>
              <a:ext uri="{FF2B5EF4-FFF2-40B4-BE49-F238E27FC236}">
                <a16:creationId xmlns:a16="http://schemas.microsoft.com/office/drawing/2014/main" id="{B56D52B5-CBA6-87E9-E36A-27004C6C5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82" y="258542"/>
            <a:ext cx="1767397" cy="1767397"/>
          </a:xfrm>
          <a:prstGeom prst="rect">
            <a:avLst/>
          </a:prstGeom>
        </p:spPr>
      </p:pic>
      <p:pic>
        <p:nvPicPr>
          <p:cNvPr id="14" name="Picture 13" descr="Thinking Taffy Cat">
            <a:extLst>
              <a:ext uri="{FF2B5EF4-FFF2-40B4-BE49-F238E27FC236}">
                <a16:creationId xmlns:a16="http://schemas.microsoft.com/office/drawing/2014/main" id="{1D662558-E51C-0418-224D-BF76E294B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52" y="706254"/>
            <a:ext cx="1767397" cy="1767397"/>
          </a:xfrm>
          <a:prstGeom prst="rect">
            <a:avLst/>
          </a:prstGeom>
        </p:spPr>
      </p:pic>
      <p:pic>
        <p:nvPicPr>
          <p:cNvPr id="3" name="Picture 2" descr="A colorful umbrella with a black background&#10;&#10;AI-generated content may be incorrect.">
            <a:extLst>
              <a:ext uri="{FF2B5EF4-FFF2-40B4-BE49-F238E27FC236}">
                <a16:creationId xmlns:a16="http://schemas.microsoft.com/office/drawing/2014/main" id="{18235663-DEB9-51FC-5B93-845E8096C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27" y="3777370"/>
            <a:ext cx="4008302" cy="4008302"/>
          </a:xfrm>
          <a:prstGeom prst="rect">
            <a:avLst/>
          </a:prstGeom>
        </p:spPr>
      </p:pic>
      <p:pic>
        <p:nvPicPr>
          <p:cNvPr id="5" name="Picture 4" descr="A cartoon of a dog&#10;&#10;AI-generated content may be incorrect.">
            <a:extLst>
              <a:ext uri="{FF2B5EF4-FFF2-40B4-BE49-F238E27FC236}">
                <a16:creationId xmlns:a16="http://schemas.microsoft.com/office/drawing/2014/main" id="{95E6AA06-FD55-E1DA-18F8-A310B698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32" y="1960705"/>
            <a:ext cx="1219200" cy="1219200"/>
          </a:xfrm>
          <a:prstGeom prst="rect">
            <a:avLst/>
          </a:prstGeom>
        </p:spPr>
      </p:pic>
      <p:pic>
        <p:nvPicPr>
          <p:cNvPr id="6" name="Picture 5" descr="A cartoon of a dog&#10;&#10;AI-generated content may be incorrect.">
            <a:extLst>
              <a:ext uri="{FF2B5EF4-FFF2-40B4-BE49-F238E27FC236}">
                <a16:creationId xmlns:a16="http://schemas.microsoft.com/office/drawing/2014/main" id="{63B5914A-F579-DDBB-8DC7-1AB42F538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49" y="2801299"/>
            <a:ext cx="1219200" cy="1219200"/>
          </a:xfrm>
          <a:prstGeom prst="rect">
            <a:avLst/>
          </a:prstGeom>
        </p:spPr>
      </p:pic>
      <p:pic>
        <p:nvPicPr>
          <p:cNvPr id="7" name="Picture 6" descr="A cartoon of a dog&#10;&#10;AI-generated content may be incorrect.">
            <a:extLst>
              <a:ext uri="{FF2B5EF4-FFF2-40B4-BE49-F238E27FC236}">
                <a16:creationId xmlns:a16="http://schemas.microsoft.com/office/drawing/2014/main" id="{2302ABC6-AAF7-520E-B20B-1ED9959D1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85" y="286276"/>
            <a:ext cx="1219200" cy="1219200"/>
          </a:xfrm>
          <a:prstGeom prst="rect">
            <a:avLst/>
          </a:prstGeom>
        </p:spPr>
      </p:pic>
      <p:pic>
        <p:nvPicPr>
          <p:cNvPr id="9" name="Picture 8" descr="A cartoon of a dog&#10;&#10;AI-generated content may be incorrect.">
            <a:extLst>
              <a:ext uri="{FF2B5EF4-FFF2-40B4-BE49-F238E27FC236}">
                <a16:creationId xmlns:a16="http://schemas.microsoft.com/office/drawing/2014/main" id="{83625266-88CE-7C85-0F63-8CEACE98D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79" y="49587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88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375AA-FC7B-2C40-93AD-55B7FB7B9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10FED-6B6F-A371-2C6E-D2FD89670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4468"/>
            <a:ext cx="12192000" cy="3524861"/>
          </a:xfrm>
        </p:spPr>
        <p:txBody>
          <a:bodyPr>
            <a:normAutofit/>
          </a:bodyPr>
          <a:lstStyle/>
          <a:p>
            <a:r>
              <a:rPr lang="en-SG" sz="3200" dirty="0">
                <a:latin typeface="Montserrat" pitchFamily="2" charset="77"/>
              </a:rPr>
              <a:t>talk</a:t>
            </a:r>
          </a:p>
        </p:txBody>
      </p:sp>
    </p:spTree>
    <p:extLst>
      <p:ext uri="{BB962C8B-B14F-4D97-AF65-F5344CB8AC3E}">
        <p14:creationId xmlns:p14="http://schemas.microsoft.com/office/powerpoint/2010/main" val="3861272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AA2ED-B1C5-0362-5644-DE4B3031D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ck formations in desert landscape">
            <a:extLst>
              <a:ext uri="{FF2B5EF4-FFF2-40B4-BE49-F238E27FC236}">
                <a16:creationId xmlns:a16="http://schemas.microsoft.com/office/drawing/2014/main" id="{8D300A98-EBCD-C963-A257-3A2CE0E2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06" y="1268361"/>
            <a:ext cx="5995982" cy="3997321"/>
          </a:xfrm>
          <a:prstGeom prst="rect">
            <a:avLst/>
          </a:prstGeom>
        </p:spPr>
      </p:pic>
      <p:pic>
        <p:nvPicPr>
          <p:cNvPr id="6" name="Picture 5" descr="A yellow sign with a black arrow&#10;&#10;AI-generated content may be incorrect.">
            <a:extLst>
              <a:ext uri="{FF2B5EF4-FFF2-40B4-BE49-F238E27FC236}">
                <a16:creationId xmlns:a16="http://schemas.microsoft.com/office/drawing/2014/main" id="{8B6607F7-62E7-1ADE-D506-EDD8D5B5C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46" y="1752599"/>
            <a:ext cx="3352801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55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DAF76-E931-3E1B-2F5E-AE4E15184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32B33F-90FC-6DAF-A79B-B991DCDEB5E6}"/>
              </a:ext>
            </a:extLst>
          </p:cNvPr>
          <p:cNvSpPr/>
          <p:nvPr/>
        </p:nvSpPr>
        <p:spPr>
          <a:xfrm>
            <a:off x="5014118" y="3475266"/>
            <a:ext cx="10406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3781DD-2EB8-FDE5-E572-7FA590FCA6C1}"/>
              </a:ext>
            </a:extLst>
          </p:cNvPr>
          <p:cNvSpPr/>
          <p:nvPr/>
        </p:nvSpPr>
        <p:spPr>
          <a:xfrm rot="691772">
            <a:off x="7103611" y="3475266"/>
            <a:ext cx="9861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U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AC8860-E70A-2435-DE16-CE90255070DC}"/>
              </a:ext>
            </a:extLst>
          </p:cNvPr>
          <p:cNvSpPr/>
          <p:nvPr/>
        </p:nvSpPr>
        <p:spPr>
          <a:xfrm rot="20994740">
            <a:off x="9083198" y="3493520"/>
            <a:ext cx="7713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T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pic>
        <p:nvPicPr>
          <p:cNvPr id="3" name="Picture 2" descr="A group of clothes pegs on a rope&#10;&#10;AI-generated content may be incorrect.">
            <a:extLst>
              <a:ext uri="{FF2B5EF4-FFF2-40B4-BE49-F238E27FC236}">
                <a16:creationId xmlns:a16="http://schemas.microsoft.com/office/drawing/2014/main" id="{5DF27CF6-4042-DB50-00EE-4DF6DB6AD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20417" r="15966" b="36010"/>
          <a:stretch>
            <a:fillRect/>
          </a:stretch>
        </p:blipFill>
        <p:spPr>
          <a:xfrm>
            <a:off x="1293858" y="1134232"/>
            <a:ext cx="9787317" cy="3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781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72904-6772-E737-DFFB-CE826763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64E7BE1-A676-E234-0123-F51731EC6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" y="167723"/>
            <a:ext cx="11595652" cy="65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7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ADF7-4571-654D-E613-F1EFF8CBA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5586-CEB0-F1E3-6477-31695F284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1656"/>
            <a:ext cx="12192000" cy="1901371"/>
          </a:xfrm>
        </p:spPr>
        <p:txBody>
          <a:bodyPr>
            <a:normAutofit fontScale="90000"/>
          </a:bodyPr>
          <a:lstStyle/>
          <a:p>
            <a:r>
              <a:rPr lang="en-SG" sz="10000" b="1" dirty="0">
                <a:latin typeface="Montserrat" pitchFamily="2" charset="77"/>
              </a:rPr>
              <a:t>ME</a:t>
            </a:r>
            <a:br>
              <a:rPr lang="en-SG" sz="10000" b="1" dirty="0">
                <a:latin typeface="Montserrat" pitchFamily="2" charset="77"/>
              </a:rPr>
            </a:br>
            <a:r>
              <a:rPr lang="en-SG" sz="10000" b="1" dirty="0">
                <a:latin typeface="Montserrat" pitchFamily="2" charset="77"/>
              </a:rPr>
              <a:t>- IT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8951DB-39B0-AC41-FC00-EF9D91E4A7AB}"/>
              </a:ext>
            </a:extLst>
          </p:cNvPr>
          <p:cNvCxnSpPr>
            <a:cxnSpLocks/>
          </p:cNvCxnSpPr>
          <p:nvPr/>
        </p:nvCxnSpPr>
        <p:spPr>
          <a:xfrm>
            <a:off x="3204029" y="4114801"/>
            <a:ext cx="578394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940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2A7B7-3FFB-E7CB-CD4F-BFFA91599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r of hands lifting weights&#10;&#10;AI-generated content may be incorrect.">
            <a:extLst>
              <a:ext uri="{FF2B5EF4-FFF2-40B4-BE49-F238E27FC236}">
                <a16:creationId xmlns:a16="http://schemas.microsoft.com/office/drawing/2014/main" id="{3925DF09-E488-6079-3EF5-71CD8D36C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67089"/>
            <a:ext cx="11953461" cy="672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884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4E8B1-CF48-583D-9252-8EBF1E100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CC15EC-76B8-0C9E-B6F1-DBBAA5DA1D54}"/>
              </a:ext>
            </a:extLst>
          </p:cNvPr>
          <p:cNvSpPr txBox="1"/>
          <p:nvPr/>
        </p:nvSpPr>
        <p:spPr>
          <a:xfrm>
            <a:off x="6184948" y="1142412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69769-BFE9-873E-4A9F-2C5FC3F50640}"/>
              </a:ext>
            </a:extLst>
          </p:cNvPr>
          <p:cNvSpPr txBox="1"/>
          <p:nvPr/>
        </p:nvSpPr>
        <p:spPr>
          <a:xfrm rot="833778">
            <a:off x="7453450" y="518966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47D82-B821-AC09-C131-464986924391}"/>
              </a:ext>
            </a:extLst>
          </p:cNvPr>
          <p:cNvSpPr txBox="1"/>
          <p:nvPr/>
        </p:nvSpPr>
        <p:spPr>
          <a:xfrm rot="21024107">
            <a:off x="7024916" y="1864847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F8C10-C6B0-91F7-CE63-F44289FBD70E}"/>
              </a:ext>
            </a:extLst>
          </p:cNvPr>
          <p:cNvSpPr txBox="1"/>
          <p:nvPr/>
        </p:nvSpPr>
        <p:spPr>
          <a:xfrm rot="21324738">
            <a:off x="8622276" y="4288732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8CB6B-41DF-689A-AC7E-2A19CB3D1EC0}"/>
              </a:ext>
            </a:extLst>
          </p:cNvPr>
          <p:cNvSpPr txBox="1"/>
          <p:nvPr/>
        </p:nvSpPr>
        <p:spPr>
          <a:xfrm rot="924474">
            <a:off x="10173831" y="1641573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DE69F-5E57-2990-56F4-09C771B4816C}"/>
              </a:ext>
            </a:extLst>
          </p:cNvPr>
          <p:cNvSpPr txBox="1"/>
          <p:nvPr/>
        </p:nvSpPr>
        <p:spPr>
          <a:xfrm>
            <a:off x="8210561" y="2666206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14F8E6-3B51-148F-21D8-DE3F774A0394}"/>
              </a:ext>
            </a:extLst>
          </p:cNvPr>
          <p:cNvSpPr txBox="1"/>
          <p:nvPr/>
        </p:nvSpPr>
        <p:spPr>
          <a:xfrm rot="816491">
            <a:off x="9351511" y="2539670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A4C6BA-D67F-8FB6-5EB7-B584A8FD745A}"/>
              </a:ext>
            </a:extLst>
          </p:cNvPr>
          <p:cNvSpPr txBox="1"/>
          <p:nvPr/>
        </p:nvSpPr>
        <p:spPr>
          <a:xfrm rot="21004963">
            <a:off x="8518378" y="993337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CDDA8-EA5E-A4C2-82F4-50E8FAF76EFD}"/>
              </a:ext>
            </a:extLst>
          </p:cNvPr>
          <p:cNvSpPr txBox="1"/>
          <p:nvPr/>
        </p:nvSpPr>
        <p:spPr>
          <a:xfrm rot="2565544">
            <a:off x="9384643" y="3786043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6C7D69-EC75-AA41-4571-ACB6806EA815}"/>
              </a:ext>
            </a:extLst>
          </p:cNvPr>
          <p:cNvSpPr txBox="1"/>
          <p:nvPr/>
        </p:nvSpPr>
        <p:spPr>
          <a:xfrm rot="21338894">
            <a:off x="10221503" y="4327477"/>
            <a:ext cx="142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latin typeface="Montserrat" pitchFamily="2" charset="77"/>
              </a:rPr>
              <a:t>Y</a:t>
            </a: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C584801-BAFE-47A7-0512-233A55E8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782" y="0"/>
            <a:ext cx="12658140" cy="712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690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7C447-3205-5B19-415E-E7C96EA0A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9901-4BE3-C049-7F40-D5CEFB07C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5" y="2246652"/>
            <a:ext cx="9579429" cy="2364695"/>
          </a:xfrm>
        </p:spPr>
        <p:txBody>
          <a:bodyPr>
            <a:normAutofit/>
          </a:bodyPr>
          <a:lstStyle/>
          <a:p>
            <a:pPr algn="ctr"/>
            <a:r>
              <a:rPr lang="en-GB" sz="7200" b="1" dirty="0">
                <a:solidFill>
                  <a:srgbClr val="50965C"/>
                </a:solidFill>
                <a:latin typeface="Montserrat" pitchFamily="2" charset="77"/>
              </a:rPr>
              <a:t>THANK YOU FOR PLAYING!</a:t>
            </a:r>
          </a:p>
        </p:txBody>
      </p:sp>
    </p:spTree>
    <p:extLst>
      <p:ext uri="{BB962C8B-B14F-4D97-AF65-F5344CB8AC3E}">
        <p14:creationId xmlns:p14="http://schemas.microsoft.com/office/powerpoint/2010/main" val="333435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F81F7-3526-0477-5411-893BAA493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E3BA3-C68D-9608-2FF8-BE60F69E3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3230" y="2353491"/>
            <a:ext cx="2888343" cy="1901371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TRY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421DE1-BE41-B215-63F2-1EC5C2D259D4}"/>
              </a:ext>
            </a:extLst>
          </p:cNvPr>
          <p:cNvCxnSpPr>
            <a:cxnSpLocks/>
          </p:cNvCxnSpPr>
          <p:nvPr/>
        </p:nvCxnSpPr>
        <p:spPr>
          <a:xfrm>
            <a:off x="5508171" y="3536405"/>
            <a:ext cx="4245429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CA802F17-EDB7-E553-6AC9-0EFDE428A99B}"/>
              </a:ext>
            </a:extLst>
          </p:cNvPr>
          <p:cNvSpPr txBox="1">
            <a:spLocks/>
          </p:cNvSpPr>
          <p:nvPr/>
        </p:nvSpPr>
        <p:spPr>
          <a:xfrm>
            <a:off x="5660571" y="1689462"/>
            <a:ext cx="4107544" cy="19013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0000" b="1" dirty="0">
                <a:latin typeface="Montserrat" pitchFamily="2" charset="77"/>
              </a:rPr>
              <a:t>STAND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7C3FA0-5538-1634-9782-798C2630858D}"/>
              </a:ext>
            </a:extLst>
          </p:cNvPr>
          <p:cNvSpPr txBox="1">
            <a:spLocks/>
          </p:cNvSpPr>
          <p:nvPr/>
        </p:nvSpPr>
        <p:spPr>
          <a:xfrm>
            <a:off x="5660571" y="3061062"/>
            <a:ext cx="4107544" cy="1901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10000" b="1" dirty="0">
                <a:latin typeface="Montserrat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0354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70335-E25E-BC3B-8706-8CEE42D56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D8AC0-80AA-D91C-4141-153062F69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53491"/>
            <a:ext cx="12192000" cy="1901371"/>
          </a:xfrm>
        </p:spPr>
        <p:txBody>
          <a:bodyPr>
            <a:normAutofit/>
          </a:bodyPr>
          <a:lstStyle/>
          <a:p>
            <a:r>
              <a:rPr lang="en-SG" sz="10000" b="1" dirty="0" err="1">
                <a:latin typeface="Montserrat" pitchFamily="2" charset="77"/>
              </a:rPr>
              <a:t>Doft.or</a:t>
            </a:r>
            <a:endParaRPr lang="en-SG" sz="10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8023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89972-A1F0-EEE7-8BE8-73F70B712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B87F-67E0-DE4D-86C5-CBFBAF1AA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53491"/>
            <a:ext cx="12192000" cy="1901371"/>
          </a:xfrm>
        </p:spPr>
        <p:txBody>
          <a:bodyPr>
            <a:normAutofit/>
          </a:bodyPr>
          <a:lstStyle/>
          <a:p>
            <a:r>
              <a:rPr lang="en-SG" sz="10000" b="1" dirty="0">
                <a:latin typeface="Montserrat" pitchFamily="2" charset="77"/>
              </a:rPr>
              <a:t>          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CA17B9-6901-5D7D-F115-FBD86BAAD707}"/>
              </a:ext>
            </a:extLst>
          </p:cNvPr>
          <p:cNvCxnSpPr>
            <a:cxnSpLocks/>
          </p:cNvCxnSpPr>
          <p:nvPr/>
        </p:nvCxnSpPr>
        <p:spPr>
          <a:xfrm>
            <a:off x="2844219" y="3856445"/>
            <a:ext cx="4245429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869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eff6df-2db1-44e4-b84d-8713d21fa73c}" enabled="0" method="" siteId="{37eff6df-2db1-44e4-b84d-8713d21fa73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</TotalTime>
  <Words>437</Words>
  <Application>Microsoft Macintosh PowerPoint</Application>
  <PresentationFormat>Widescreen</PresentationFormat>
  <Paragraphs>210</Paragraphs>
  <Slides>62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Aptos</vt:lpstr>
      <vt:lpstr>Aptos Black</vt:lpstr>
      <vt:lpstr>Aptos Display</vt:lpstr>
      <vt:lpstr>Arial</vt:lpstr>
      <vt:lpstr>Montserrat</vt:lpstr>
      <vt:lpstr>Office Theme</vt:lpstr>
      <vt:lpstr>GUESS THE WORD</vt:lpstr>
      <vt:lpstr>AGE AGE AGE</vt:lpstr>
      <vt:lpstr>1/4</vt:lpstr>
      <vt:lpstr>TRAVEL CCCCCCC</vt:lpstr>
      <vt:lpstr>Q   Me</vt:lpstr>
      <vt:lpstr>ME - IT</vt:lpstr>
      <vt:lpstr>TRY </vt:lpstr>
      <vt:lpstr>Doft.or</vt:lpstr>
      <vt:lpstr>          ET</vt:lpstr>
      <vt:lpstr>GET IT GET IT GET IT GET IT</vt:lpstr>
      <vt:lpstr>ROOD</vt:lpstr>
      <vt:lpstr>BUSH</vt:lpstr>
      <vt:lpstr>MILL1ON</vt:lpstr>
      <vt:lpstr>SHIP</vt:lpstr>
      <vt:lpstr>H I L L</vt:lpstr>
      <vt:lpstr>ISSUES ISSUES ISSUES ISSUES ISSUES</vt:lpstr>
      <vt:lpstr>READ</vt:lpstr>
      <vt:lpstr>BLOOD  WATER</vt:lpstr>
      <vt:lpstr>Vision Vision</vt:lpstr>
      <vt:lpstr>Frequency</vt:lpstr>
      <vt:lpstr>JOB</vt:lpstr>
      <vt:lpstr>2. BLAME 3. BLAME 4. BLAME</vt:lpstr>
      <vt:lpstr>T T T T</vt:lpstr>
      <vt:lpstr>S T A N 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tune tune tune tune</vt:lpstr>
      <vt:lpstr>0 2345678</vt:lpstr>
      <vt:lpstr>vice + vice</vt:lpstr>
      <vt:lpstr>Time</vt:lpstr>
      <vt:lpstr> Y N N U S</vt:lpstr>
      <vt:lpstr>PowerPoint Presentation</vt:lpstr>
      <vt:lpstr>scope</vt:lpstr>
      <vt:lpstr>=</vt:lpstr>
      <vt:lpstr>familyyyyyyyy</vt:lpstr>
      <vt:lpstr>secret secret secret secret</vt:lpstr>
      <vt:lpstr>lost lost lost lost</vt:lpstr>
      <vt:lpstr>T       TH</vt:lpstr>
      <vt:lpstr>PowerPoint Presentation</vt:lpstr>
      <vt:lpstr>I’M YOU</vt:lpstr>
      <vt:lpstr>LIFALLNE</vt:lpstr>
      <vt:lpstr>ANGLE ANGLE ANGLE</vt:lpstr>
      <vt:lpstr>BAN     ANA </vt:lpstr>
      <vt:lpstr>now    re</vt:lpstr>
      <vt:lpstr>B              B </vt:lpstr>
      <vt:lpstr>fa</vt:lpstr>
      <vt:lpstr>RUNNING</vt:lpstr>
      <vt:lpstr>LEM</vt:lpstr>
      <vt:lpstr>G</vt:lpstr>
      <vt:lpstr>PowerPoint Presentation</vt:lpstr>
      <vt:lpstr>PowerPoint Presentation</vt:lpstr>
      <vt:lpstr>PowerPoint Presentation</vt:lpstr>
      <vt:lpstr>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PLAYING!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 AGE AGE</dc:title>
  <dc:creator>Tay Mei Ling</dc:creator>
  <cp:lastModifiedBy>Netania Pereira</cp:lastModifiedBy>
  <cp:revision>8</cp:revision>
  <dcterms:created xsi:type="dcterms:W3CDTF">2025-02-05T07:35:16Z</dcterms:created>
  <dcterms:modified xsi:type="dcterms:W3CDTF">2025-10-05T00:15:41Z</dcterms:modified>
</cp:coreProperties>
</file>